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</p:sldIdLst>
  <p:sldSz cx="10693400" cy="7556500"/>
  <p:notesSz cx="6858000" cy="9144000"/>
  <p:embeddedFontLst>
    <p:embeddedFont>
      <p:font typeface="IBM Plex Sans" panose="020B0503050203000203" pitchFamily="34" charset="0"/>
      <p:regular r:id="rId13"/>
    </p:embeddedFont>
    <p:embeddedFont>
      <p:font typeface="Poppins" panose="00000500000000000000" pitchFamily="2" charset="0"/>
      <p:regular r:id="rId14"/>
      <p:bold r:id="rId15"/>
    </p:embeddedFont>
    <p:embeddedFont>
      <p:font typeface="Poppins Bold" panose="00000800000000000000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1C0"/>
    <a:srgbClr val="EAE9E4"/>
    <a:srgbClr val="FEDEDF"/>
    <a:srgbClr val="D9E7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AA577D-BBB2-4AF7-899B-2F7B1345C9D6}" v="44" dt="2026-01-15T02:33:19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1301" y="18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J tang" userId="37a5ed8c614d0aa5" providerId="LiveId" clId="{616BBE22-204C-4640-BBA3-FD9AAE5E42EE}"/>
    <pc:docChg chg="undo custSel addSld modSld">
      <pc:chgData name="JJ tang" userId="37a5ed8c614d0aa5" providerId="LiveId" clId="{616BBE22-204C-4640-BBA3-FD9AAE5E42EE}" dt="2026-01-15T02:33:41.782" v="1320" actId="1076"/>
      <pc:docMkLst>
        <pc:docMk/>
      </pc:docMkLst>
      <pc:sldChg chg="addSp modSp mod">
        <pc:chgData name="JJ tang" userId="37a5ed8c614d0aa5" providerId="LiveId" clId="{616BBE22-204C-4640-BBA3-FD9AAE5E42EE}" dt="2026-01-15T02:32:30.376" v="1299" actId="20577"/>
        <pc:sldMkLst>
          <pc:docMk/>
          <pc:sldMk cId="0" sldId="256"/>
        </pc:sldMkLst>
        <pc:spChg chg="mod">
          <ac:chgData name="JJ tang" userId="37a5ed8c614d0aa5" providerId="LiveId" clId="{616BBE22-204C-4640-BBA3-FD9AAE5E42EE}" dt="2026-01-07T01:01:41.839" v="1049" actId="14100"/>
          <ac:spMkLst>
            <pc:docMk/>
            <pc:sldMk cId="0" sldId="256"/>
            <ac:spMk id="3" creationId="{00000000-0000-0000-0000-000000000000}"/>
          </ac:spMkLst>
        </pc:spChg>
        <pc:spChg chg="mod">
          <ac:chgData name="JJ tang" userId="37a5ed8c614d0aa5" providerId="LiveId" clId="{616BBE22-204C-4640-BBA3-FD9AAE5E42EE}" dt="2026-01-07T01:02:54.033" v="1068" actId="14100"/>
          <ac:spMkLst>
            <pc:docMk/>
            <pc:sldMk cId="0" sldId="256"/>
            <ac:spMk id="7" creationId="{00000000-0000-0000-0000-000000000000}"/>
          </ac:spMkLst>
        </pc:spChg>
        <pc:spChg chg="mod">
          <ac:chgData name="JJ tang" userId="37a5ed8c614d0aa5" providerId="LiveId" clId="{616BBE22-204C-4640-BBA3-FD9AAE5E42EE}" dt="2026-01-07T01:02:25.220" v="1061" actId="14100"/>
          <ac:spMkLst>
            <pc:docMk/>
            <pc:sldMk cId="0" sldId="256"/>
            <ac:spMk id="15" creationId="{00000000-0000-0000-0000-000000000000}"/>
          </ac:spMkLst>
        </pc:spChg>
        <pc:spChg chg="mod">
          <ac:chgData name="JJ tang" userId="37a5ed8c614d0aa5" providerId="LiveId" clId="{616BBE22-204C-4640-BBA3-FD9AAE5E42EE}" dt="2026-01-07T01:01:13.142" v="1043" actId="1076"/>
          <ac:spMkLst>
            <pc:docMk/>
            <pc:sldMk cId="0" sldId="256"/>
            <ac:spMk id="16" creationId="{00000000-0000-0000-0000-000000000000}"/>
          </ac:spMkLst>
        </pc:spChg>
        <pc:spChg chg="mod">
          <ac:chgData name="JJ tang" userId="37a5ed8c614d0aa5" providerId="LiveId" clId="{616BBE22-204C-4640-BBA3-FD9AAE5E42EE}" dt="2026-01-07T01:03:48.461" v="1082" actId="1076"/>
          <ac:spMkLst>
            <pc:docMk/>
            <pc:sldMk cId="0" sldId="256"/>
            <ac:spMk id="17" creationId="{00000000-0000-0000-0000-000000000000}"/>
          </ac:spMkLst>
        </pc:spChg>
        <pc:spChg chg="mod">
          <ac:chgData name="JJ tang" userId="37a5ed8c614d0aa5" providerId="LiveId" clId="{616BBE22-204C-4640-BBA3-FD9AAE5E42EE}" dt="2026-01-15T02:32:30.376" v="1299" actId="20577"/>
          <ac:spMkLst>
            <pc:docMk/>
            <pc:sldMk cId="0" sldId="256"/>
            <ac:spMk id="18" creationId="{00000000-0000-0000-0000-000000000000}"/>
          </ac:spMkLst>
        </pc:spChg>
        <pc:spChg chg="mod">
          <ac:chgData name="JJ tang" userId="37a5ed8c614d0aa5" providerId="LiveId" clId="{616BBE22-204C-4640-BBA3-FD9AAE5E42EE}" dt="2026-01-07T01:01:19.572" v="1045" actId="1076"/>
          <ac:spMkLst>
            <pc:docMk/>
            <pc:sldMk cId="0" sldId="256"/>
            <ac:spMk id="19" creationId="{00000000-0000-0000-0000-000000000000}"/>
          </ac:spMkLst>
        </pc:spChg>
        <pc:spChg chg="mod">
          <ac:chgData name="JJ tang" userId="37a5ed8c614d0aa5" providerId="LiveId" clId="{616BBE22-204C-4640-BBA3-FD9AAE5E42EE}" dt="2026-01-15T02:31:56.242" v="1261" actId="20577"/>
          <ac:spMkLst>
            <pc:docMk/>
            <pc:sldMk cId="0" sldId="256"/>
            <ac:spMk id="20" creationId="{00000000-0000-0000-0000-000000000000}"/>
          </ac:spMkLst>
        </pc:spChg>
        <pc:spChg chg="mod">
          <ac:chgData name="JJ tang" userId="37a5ed8c614d0aa5" providerId="LiveId" clId="{616BBE22-204C-4640-BBA3-FD9AAE5E42EE}" dt="2026-01-15T02:32:19.934" v="1288" actId="20577"/>
          <ac:spMkLst>
            <pc:docMk/>
            <pc:sldMk cId="0" sldId="256"/>
            <ac:spMk id="24" creationId="{00000000-0000-0000-0000-000000000000}"/>
          </ac:spMkLst>
        </pc:spChg>
        <pc:grpChg chg="mod">
          <ac:chgData name="JJ tang" userId="37a5ed8c614d0aa5" providerId="LiveId" clId="{616BBE22-204C-4640-BBA3-FD9AAE5E42EE}" dt="2026-01-07T01:03:12.620" v="1073" actId="14100"/>
          <ac:grpSpMkLst>
            <pc:docMk/>
            <pc:sldMk cId="0" sldId="256"/>
            <ac:grpSpMk id="8" creationId="{00000000-0000-0000-0000-000000000000}"/>
          </ac:grpSpMkLst>
        </pc:grpChg>
        <pc:grpChg chg="mod">
          <ac:chgData name="JJ tang" userId="37a5ed8c614d0aa5" providerId="LiveId" clId="{616BBE22-204C-4640-BBA3-FD9AAE5E42EE}" dt="2026-01-07T01:01:47.260" v="1051" actId="14100"/>
          <ac:grpSpMkLst>
            <pc:docMk/>
            <pc:sldMk cId="0" sldId="256"/>
            <ac:grpSpMk id="12" creationId="{00000000-0000-0000-0000-000000000000}"/>
          </ac:grpSpMkLst>
        </pc:grpChg>
        <pc:picChg chg="add mod modCrop">
          <ac:chgData name="JJ tang" userId="37a5ed8c614d0aa5" providerId="LiveId" clId="{616BBE22-204C-4640-BBA3-FD9AAE5E42EE}" dt="2026-01-07T01:04:43.189" v="1090" actId="1076"/>
          <ac:picMkLst>
            <pc:docMk/>
            <pc:sldMk cId="0" sldId="256"/>
            <ac:picMk id="25" creationId="{F2276ED7-005F-D096-95AF-2208B8B48B51}"/>
          </ac:picMkLst>
        </pc:picChg>
      </pc:sldChg>
      <pc:sldChg chg="addSp delSp modSp mod">
        <pc:chgData name="JJ tang" userId="37a5ed8c614d0aa5" providerId="LiveId" clId="{616BBE22-204C-4640-BBA3-FD9AAE5E42EE}" dt="2026-01-07T02:08:45.833" v="1211" actId="20577"/>
        <pc:sldMkLst>
          <pc:docMk/>
          <pc:sldMk cId="0" sldId="257"/>
        </pc:sldMkLst>
        <pc:spChg chg="mod">
          <ac:chgData name="JJ tang" userId="37a5ed8c614d0aa5" providerId="LiveId" clId="{616BBE22-204C-4640-BBA3-FD9AAE5E42EE}" dt="2026-01-06T03:06:01.153" v="495" actId="1076"/>
          <ac:spMkLst>
            <pc:docMk/>
            <pc:sldMk cId="0" sldId="257"/>
            <ac:spMk id="2" creationId="{00000000-0000-0000-0000-000000000000}"/>
          </ac:spMkLst>
        </pc:spChg>
        <pc:spChg chg="add del mod topLvl">
          <ac:chgData name="JJ tang" userId="37a5ed8c614d0aa5" providerId="LiveId" clId="{616BBE22-204C-4640-BBA3-FD9AAE5E42EE}" dt="2026-01-06T03:07:28.157" v="501" actId="2085"/>
          <ac:spMkLst>
            <pc:docMk/>
            <pc:sldMk cId="0" sldId="257"/>
            <ac:spMk id="4" creationId="{00000000-0000-0000-0000-000000000000}"/>
          </ac:spMkLst>
        </pc:spChg>
        <pc:spChg chg="mod topLvl">
          <ac:chgData name="JJ tang" userId="37a5ed8c614d0aa5" providerId="LiveId" clId="{616BBE22-204C-4640-BBA3-FD9AAE5E42EE}" dt="2026-01-06T03:07:28.157" v="501" actId="2085"/>
          <ac:spMkLst>
            <pc:docMk/>
            <pc:sldMk cId="0" sldId="257"/>
            <ac:spMk id="5" creationId="{00000000-0000-0000-0000-000000000000}"/>
          </ac:spMkLst>
        </pc:spChg>
        <pc:spChg chg="mod">
          <ac:chgData name="JJ tang" userId="37a5ed8c614d0aa5" providerId="LiveId" clId="{616BBE22-204C-4640-BBA3-FD9AAE5E42EE}" dt="2026-01-06T03:07:28.157" v="501" actId="2085"/>
          <ac:spMkLst>
            <pc:docMk/>
            <pc:sldMk cId="0" sldId="257"/>
            <ac:spMk id="11" creationId="{00000000-0000-0000-0000-000000000000}"/>
          </ac:spMkLst>
        </pc:spChg>
        <pc:spChg chg="mod">
          <ac:chgData name="JJ tang" userId="37a5ed8c614d0aa5" providerId="LiveId" clId="{616BBE22-204C-4640-BBA3-FD9AAE5E42EE}" dt="2026-01-06T03:07:28.157" v="501" actId="2085"/>
          <ac:spMkLst>
            <pc:docMk/>
            <pc:sldMk cId="0" sldId="257"/>
            <ac:spMk id="12" creationId="{00000000-0000-0000-0000-000000000000}"/>
          </ac:spMkLst>
        </pc:spChg>
        <pc:spChg chg="mod">
          <ac:chgData name="JJ tang" userId="37a5ed8c614d0aa5" providerId="LiveId" clId="{616BBE22-204C-4640-BBA3-FD9AAE5E42EE}" dt="2026-01-06T03:07:28.157" v="501" actId="2085"/>
          <ac:spMkLst>
            <pc:docMk/>
            <pc:sldMk cId="0" sldId="257"/>
            <ac:spMk id="16" creationId="{00000000-0000-0000-0000-000000000000}"/>
          </ac:spMkLst>
        </pc:spChg>
        <pc:spChg chg="mod">
          <ac:chgData name="JJ tang" userId="37a5ed8c614d0aa5" providerId="LiveId" clId="{616BBE22-204C-4640-BBA3-FD9AAE5E42EE}" dt="2026-01-06T03:07:28.157" v="501" actId="2085"/>
          <ac:spMkLst>
            <pc:docMk/>
            <pc:sldMk cId="0" sldId="257"/>
            <ac:spMk id="17" creationId="{00000000-0000-0000-0000-000000000000}"/>
          </ac:spMkLst>
        </pc:spChg>
        <pc:spChg chg="mod">
          <ac:chgData name="JJ tang" userId="37a5ed8c614d0aa5" providerId="LiveId" clId="{616BBE22-204C-4640-BBA3-FD9AAE5E42EE}" dt="2026-01-06T03:07:28.157" v="501" actId="2085"/>
          <ac:spMkLst>
            <pc:docMk/>
            <pc:sldMk cId="0" sldId="257"/>
            <ac:spMk id="21" creationId="{00000000-0000-0000-0000-000000000000}"/>
          </ac:spMkLst>
        </pc:spChg>
        <pc:spChg chg="mod">
          <ac:chgData name="JJ tang" userId="37a5ed8c614d0aa5" providerId="LiveId" clId="{616BBE22-204C-4640-BBA3-FD9AAE5E42EE}" dt="2026-01-06T03:07:28.157" v="501" actId="2085"/>
          <ac:spMkLst>
            <pc:docMk/>
            <pc:sldMk cId="0" sldId="257"/>
            <ac:spMk id="22" creationId="{00000000-0000-0000-0000-000000000000}"/>
          </ac:spMkLst>
        </pc:spChg>
        <pc:spChg chg="mod">
          <ac:chgData name="JJ tang" userId="37a5ed8c614d0aa5" providerId="LiveId" clId="{616BBE22-204C-4640-BBA3-FD9AAE5E42EE}" dt="2026-01-06T03:01:59.892" v="261" actId="20577"/>
          <ac:spMkLst>
            <pc:docMk/>
            <pc:sldMk cId="0" sldId="257"/>
            <ac:spMk id="27" creationId="{00000000-0000-0000-0000-000000000000}"/>
          </ac:spMkLst>
        </pc:spChg>
        <pc:spChg chg="mod">
          <ac:chgData name="JJ tang" userId="37a5ed8c614d0aa5" providerId="LiveId" clId="{616BBE22-204C-4640-BBA3-FD9AAE5E42EE}" dt="2026-01-07T02:08:45.833" v="1211" actId="20577"/>
          <ac:spMkLst>
            <pc:docMk/>
            <pc:sldMk cId="0" sldId="257"/>
            <ac:spMk id="28" creationId="{00000000-0000-0000-0000-000000000000}"/>
          </ac:spMkLst>
        </pc:spChg>
        <pc:spChg chg="mod">
          <ac:chgData name="JJ tang" userId="37a5ed8c614d0aa5" providerId="LiveId" clId="{616BBE22-204C-4640-BBA3-FD9AAE5E42EE}" dt="2026-01-06T03:00:58.897" v="224" actId="20577"/>
          <ac:spMkLst>
            <pc:docMk/>
            <pc:sldMk cId="0" sldId="257"/>
            <ac:spMk id="29" creationId="{00000000-0000-0000-0000-000000000000}"/>
          </ac:spMkLst>
        </pc:spChg>
        <pc:spChg chg="mod">
          <ac:chgData name="JJ tang" userId="37a5ed8c614d0aa5" providerId="LiveId" clId="{616BBE22-204C-4640-BBA3-FD9AAE5E42EE}" dt="2026-01-06T03:05:12.076" v="489" actId="20577"/>
          <ac:spMkLst>
            <pc:docMk/>
            <pc:sldMk cId="0" sldId="257"/>
            <ac:spMk id="30" creationId="{00000000-0000-0000-0000-000000000000}"/>
          </ac:spMkLst>
        </pc:spChg>
        <pc:spChg chg="add mod">
          <ac:chgData name="JJ tang" userId="37a5ed8c614d0aa5" providerId="LiveId" clId="{616BBE22-204C-4640-BBA3-FD9AAE5E42EE}" dt="2026-01-06T03:08:26.160" v="505" actId="20577"/>
          <ac:spMkLst>
            <pc:docMk/>
            <pc:sldMk cId="0" sldId="257"/>
            <ac:spMk id="32" creationId="{D1AE9FBB-CE36-7A87-16BB-86029647CDC8}"/>
          </ac:spMkLst>
        </pc:spChg>
        <pc:grpChg chg="add del mod">
          <ac:chgData name="JJ tang" userId="37a5ed8c614d0aa5" providerId="LiveId" clId="{616BBE22-204C-4640-BBA3-FD9AAE5E42EE}" dt="2026-01-06T03:07:50.537" v="502" actId="14861"/>
          <ac:grpSpMkLst>
            <pc:docMk/>
            <pc:sldMk cId="0" sldId="257"/>
            <ac:grpSpMk id="3" creationId="{00000000-0000-0000-0000-000000000000}"/>
          </ac:grpSpMkLst>
        </pc:grpChg>
        <pc:grpChg chg="mod">
          <ac:chgData name="JJ tang" userId="37a5ed8c614d0aa5" providerId="LiveId" clId="{616BBE22-204C-4640-BBA3-FD9AAE5E42EE}" dt="2026-01-06T03:08:08.626" v="503" actId="14861"/>
          <ac:grpSpMkLst>
            <pc:docMk/>
            <pc:sldMk cId="0" sldId="257"/>
            <ac:grpSpMk id="10" creationId="{00000000-0000-0000-0000-000000000000}"/>
          </ac:grpSpMkLst>
        </pc:grpChg>
        <pc:grpChg chg="mod">
          <ac:chgData name="JJ tang" userId="37a5ed8c614d0aa5" providerId="LiveId" clId="{616BBE22-204C-4640-BBA3-FD9AAE5E42EE}" dt="2026-01-06T03:08:08.626" v="503" actId="14861"/>
          <ac:grpSpMkLst>
            <pc:docMk/>
            <pc:sldMk cId="0" sldId="257"/>
            <ac:grpSpMk id="15" creationId="{00000000-0000-0000-0000-000000000000}"/>
          </ac:grpSpMkLst>
        </pc:grpChg>
        <pc:grpChg chg="mod">
          <ac:chgData name="JJ tang" userId="37a5ed8c614d0aa5" providerId="LiveId" clId="{616BBE22-204C-4640-BBA3-FD9AAE5E42EE}" dt="2026-01-06T03:08:08.626" v="503" actId="14861"/>
          <ac:grpSpMkLst>
            <pc:docMk/>
            <pc:sldMk cId="0" sldId="257"/>
            <ac:grpSpMk id="20" creationId="{00000000-0000-0000-0000-000000000000}"/>
          </ac:grpSpMkLst>
        </pc:grpChg>
      </pc:sldChg>
      <pc:sldChg chg="addSp delSp modSp mod">
        <pc:chgData name="JJ tang" userId="37a5ed8c614d0aa5" providerId="LiveId" clId="{616BBE22-204C-4640-BBA3-FD9AAE5E42EE}" dt="2026-01-15T02:31:27.655" v="1212" actId="20577"/>
        <pc:sldMkLst>
          <pc:docMk/>
          <pc:sldMk cId="0" sldId="258"/>
        </pc:sldMkLst>
        <pc:spChg chg="ord">
          <ac:chgData name="JJ tang" userId="37a5ed8c614d0aa5" providerId="LiveId" clId="{616BBE22-204C-4640-BBA3-FD9AAE5E42EE}" dt="2026-01-06T02:55:19.131" v="108" actId="167"/>
          <ac:spMkLst>
            <pc:docMk/>
            <pc:sldMk cId="0" sldId="258"/>
            <ac:spMk id="2" creationId="{00000000-0000-0000-0000-000000000000}"/>
          </ac:spMkLst>
        </pc:spChg>
        <pc:spChg chg="mod">
          <ac:chgData name="JJ tang" userId="37a5ed8c614d0aa5" providerId="LiveId" clId="{616BBE22-204C-4640-BBA3-FD9AAE5E42EE}" dt="2026-01-06T03:26:03.130" v="690" actId="207"/>
          <ac:spMkLst>
            <pc:docMk/>
            <pc:sldMk cId="0" sldId="258"/>
            <ac:spMk id="4" creationId="{00000000-0000-0000-0000-000000000000}"/>
          </ac:spMkLst>
        </pc:spChg>
        <pc:spChg chg="mod">
          <ac:chgData name="JJ tang" userId="37a5ed8c614d0aa5" providerId="LiveId" clId="{616BBE22-204C-4640-BBA3-FD9AAE5E42EE}" dt="2026-01-06T03:26:03.130" v="690" actId="207"/>
          <ac:spMkLst>
            <pc:docMk/>
            <pc:sldMk cId="0" sldId="258"/>
            <ac:spMk id="5" creationId="{00000000-0000-0000-0000-000000000000}"/>
          </ac:spMkLst>
        </pc:spChg>
        <pc:spChg chg="mod">
          <ac:chgData name="JJ tang" userId="37a5ed8c614d0aa5" providerId="LiveId" clId="{616BBE22-204C-4640-BBA3-FD9AAE5E42EE}" dt="2026-01-06T03:08:41.897" v="507" actId="2085"/>
          <ac:spMkLst>
            <pc:docMk/>
            <pc:sldMk cId="0" sldId="258"/>
            <ac:spMk id="15" creationId="{00000000-0000-0000-0000-000000000000}"/>
          </ac:spMkLst>
        </pc:spChg>
        <pc:spChg chg="mod">
          <ac:chgData name="JJ tang" userId="37a5ed8c614d0aa5" providerId="LiveId" clId="{616BBE22-204C-4640-BBA3-FD9AAE5E42EE}" dt="2026-01-06T03:08:41.897" v="507" actId="2085"/>
          <ac:spMkLst>
            <pc:docMk/>
            <pc:sldMk cId="0" sldId="258"/>
            <ac:spMk id="16" creationId="{00000000-0000-0000-0000-000000000000}"/>
          </ac:spMkLst>
        </pc:spChg>
        <pc:spChg chg="mod">
          <ac:chgData name="JJ tang" userId="37a5ed8c614d0aa5" providerId="LiveId" clId="{616BBE22-204C-4640-BBA3-FD9AAE5E42EE}" dt="2026-01-15T02:31:27.655" v="1212" actId="20577"/>
          <ac:spMkLst>
            <pc:docMk/>
            <pc:sldMk cId="0" sldId="258"/>
            <ac:spMk id="20" creationId="{00000000-0000-0000-0000-000000000000}"/>
          </ac:spMkLst>
        </pc:spChg>
        <pc:spChg chg="mod">
          <ac:chgData name="JJ tang" userId="37a5ed8c614d0aa5" providerId="LiveId" clId="{616BBE22-204C-4640-BBA3-FD9AAE5E42EE}" dt="2026-01-06T02:54:57.673" v="103" actId="1076"/>
          <ac:spMkLst>
            <pc:docMk/>
            <pc:sldMk cId="0" sldId="258"/>
            <ac:spMk id="21" creationId="{00000000-0000-0000-0000-000000000000}"/>
          </ac:spMkLst>
        </pc:spChg>
        <pc:spChg chg="mod">
          <ac:chgData name="JJ tang" userId="37a5ed8c614d0aa5" providerId="LiveId" clId="{616BBE22-204C-4640-BBA3-FD9AAE5E42EE}" dt="2026-01-06T03:09:32.656" v="536" actId="20577"/>
          <ac:spMkLst>
            <pc:docMk/>
            <pc:sldMk cId="0" sldId="258"/>
            <ac:spMk id="22" creationId="{00000000-0000-0000-0000-000000000000}"/>
          </ac:spMkLst>
        </pc:spChg>
        <pc:spChg chg="mod">
          <ac:chgData name="JJ tang" userId="37a5ed8c614d0aa5" providerId="LiveId" clId="{616BBE22-204C-4640-BBA3-FD9AAE5E42EE}" dt="2026-01-06T03:09:17.355" v="525" actId="20577"/>
          <ac:spMkLst>
            <pc:docMk/>
            <pc:sldMk cId="0" sldId="258"/>
            <ac:spMk id="24" creationId="{00000000-0000-0000-0000-000000000000}"/>
          </ac:spMkLst>
        </pc:spChg>
        <pc:spChg chg="mod">
          <ac:chgData name="JJ tang" userId="37a5ed8c614d0aa5" providerId="LiveId" clId="{616BBE22-204C-4640-BBA3-FD9AAE5E42EE}" dt="2026-01-06T02:55:09.501" v="105"/>
          <ac:spMkLst>
            <pc:docMk/>
            <pc:sldMk cId="0" sldId="258"/>
            <ac:spMk id="41" creationId="{0A7125C6-A55A-21C1-11C6-DD82135101C2}"/>
          </ac:spMkLst>
        </pc:spChg>
        <pc:spChg chg="mod">
          <ac:chgData name="JJ tang" userId="37a5ed8c614d0aa5" providerId="LiveId" clId="{616BBE22-204C-4640-BBA3-FD9AAE5E42EE}" dt="2026-01-06T02:55:09.501" v="105"/>
          <ac:spMkLst>
            <pc:docMk/>
            <pc:sldMk cId="0" sldId="258"/>
            <ac:spMk id="42" creationId="{4D0540D6-B0EA-F2FD-3674-7DA40EBDCA4D}"/>
          </ac:spMkLst>
        </pc:spChg>
        <pc:grpChg chg="mod">
          <ac:chgData name="JJ tang" userId="37a5ed8c614d0aa5" providerId="LiveId" clId="{616BBE22-204C-4640-BBA3-FD9AAE5E42EE}" dt="2026-01-06T03:26:03.130" v="690" actId="207"/>
          <ac:grpSpMkLst>
            <pc:docMk/>
            <pc:sldMk cId="0" sldId="258"/>
            <ac:grpSpMk id="3" creationId="{00000000-0000-0000-0000-000000000000}"/>
          </ac:grpSpMkLst>
        </pc:grpChg>
        <pc:grpChg chg="mod">
          <ac:chgData name="JJ tang" userId="37a5ed8c614d0aa5" providerId="LiveId" clId="{616BBE22-204C-4640-BBA3-FD9AAE5E42EE}" dt="2026-01-06T02:55:08.232" v="104" actId="1076"/>
          <ac:grpSpMkLst>
            <pc:docMk/>
            <pc:sldMk cId="0" sldId="258"/>
            <ac:grpSpMk id="27" creationId="{00000000-0000-0000-0000-000000000000}"/>
          </ac:grpSpMkLst>
        </pc:grpChg>
        <pc:grpChg chg="add mod ord">
          <ac:chgData name="JJ tang" userId="37a5ed8c614d0aa5" providerId="LiveId" clId="{616BBE22-204C-4640-BBA3-FD9AAE5E42EE}" dt="2026-01-06T02:55:23.019" v="109" actId="1076"/>
          <ac:grpSpMkLst>
            <pc:docMk/>
            <pc:sldMk cId="0" sldId="258"/>
            <ac:grpSpMk id="40" creationId="{7825755B-3C25-7461-0C36-B2F2D76A4F0A}"/>
          </ac:grpSpMkLst>
        </pc:grpChg>
        <pc:picChg chg="add mod">
          <ac:chgData name="JJ tang" userId="37a5ed8c614d0aa5" providerId="LiveId" clId="{616BBE22-204C-4640-BBA3-FD9AAE5E42EE}" dt="2026-01-06T02:55:31.378" v="110" actId="1076"/>
          <ac:picMkLst>
            <pc:docMk/>
            <pc:sldMk cId="0" sldId="258"/>
            <ac:picMk id="33" creationId="{90ABC1C9-704F-F373-234A-462311E814E8}"/>
          </ac:picMkLst>
        </pc:picChg>
        <pc:picChg chg="add mod">
          <ac:chgData name="JJ tang" userId="37a5ed8c614d0aa5" providerId="LiveId" clId="{616BBE22-204C-4640-BBA3-FD9AAE5E42EE}" dt="2026-01-06T02:54:15.266" v="84" actId="1076"/>
          <ac:picMkLst>
            <pc:docMk/>
            <pc:sldMk cId="0" sldId="258"/>
            <ac:picMk id="35" creationId="{C825948B-B1F3-C26D-0F07-77B97B064573}"/>
          </ac:picMkLst>
        </pc:picChg>
        <pc:picChg chg="add mod">
          <ac:chgData name="JJ tang" userId="37a5ed8c614d0aa5" providerId="LiveId" clId="{616BBE22-204C-4640-BBA3-FD9AAE5E42EE}" dt="2026-01-06T02:54:26.610" v="87" actId="1076"/>
          <ac:picMkLst>
            <pc:docMk/>
            <pc:sldMk cId="0" sldId="258"/>
            <ac:picMk id="37" creationId="{CF3DAD00-FAF5-83CC-2BCA-04C4D5DA753C}"/>
          </ac:picMkLst>
        </pc:picChg>
        <pc:picChg chg="add mod">
          <ac:chgData name="JJ tang" userId="37a5ed8c614d0aa5" providerId="LiveId" clId="{616BBE22-204C-4640-BBA3-FD9AAE5E42EE}" dt="2026-01-06T02:54:13.139" v="83" actId="1076"/>
          <ac:picMkLst>
            <pc:docMk/>
            <pc:sldMk cId="0" sldId="258"/>
            <ac:picMk id="39" creationId="{12306181-2BFB-AC34-683A-056F705B5380}"/>
          </ac:picMkLst>
        </pc:picChg>
      </pc:sldChg>
      <pc:sldChg chg="addSp delSp modSp mod">
        <pc:chgData name="JJ tang" userId="37a5ed8c614d0aa5" providerId="LiveId" clId="{616BBE22-204C-4640-BBA3-FD9AAE5E42EE}" dt="2026-01-06T05:20:31.765" v="839" actId="1076"/>
        <pc:sldMkLst>
          <pc:docMk/>
          <pc:sldMk cId="0" sldId="259"/>
        </pc:sldMkLst>
        <pc:spChg chg="mod">
          <ac:chgData name="JJ tang" userId="37a5ed8c614d0aa5" providerId="LiveId" clId="{616BBE22-204C-4640-BBA3-FD9AAE5E42EE}" dt="2026-01-06T05:17:58.454" v="818" actId="1076"/>
          <ac:spMkLst>
            <pc:docMk/>
            <pc:sldMk cId="0" sldId="259"/>
            <ac:spMk id="2" creationId="{00000000-0000-0000-0000-000000000000}"/>
          </ac:spMkLst>
        </pc:spChg>
        <pc:spChg chg="mod">
          <ac:chgData name="JJ tang" userId="37a5ed8c614d0aa5" providerId="LiveId" clId="{616BBE22-204C-4640-BBA3-FD9AAE5E42EE}" dt="2026-01-06T03:12:47.610" v="560" actId="14100"/>
          <ac:spMkLst>
            <pc:docMk/>
            <pc:sldMk cId="0" sldId="259"/>
            <ac:spMk id="4" creationId="{00000000-0000-0000-0000-000000000000}"/>
          </ac:spMkLst>
        </pc:spChg>
        <pc:spChg chg="mod">
          <ac:chgData name="JJ tang" userId="37a5ed8c614d0aa5" providerId="LiveId" clId="{616BBE22-204C-4640-BBA3-FD9AAE5E42EE}" dt="2026-01-06T03:21:54.681" v="667" actId="1076"/>
          <ac:spMkLst>
            <pc:docMk/>
            <pc:sldMk cId="0" sldId="259"/>
            <ac:spMk id="9" creationId="{00000000-0000-0000-0000-000000000000}"/>
          </ac:spMkLst>
        </pc:spChg>
        <pc:spChg chg="mod">
          <ac:chgData name="JJ tang" userId="37a5ed8c614d0aa5" providerId="LiveId" clId="{616BBE22-204C-4640-BBA3-FD9AAE5E42EE}" dt="2026-01-06T03:16:14.026" v="597" actId="165"/>
          <ac:spMkLst>
            <pc:docMk/>
            <pc:sldMk cId="0" sldId="259"/>
            <ac:spMk id="11" creationId="{00000000-0000-0000-0000-000000000000}"/>
          </ac:spMkLst>
        </pc:spChg>
        <pc:spChg chg="mod">
          <ac:chgData name="JJ tang" userId="37a5ed8c614d0aa5" providerId="LiveId" clId="{616BBE22-204C-4640-BBA3-FD9AAE5E42EE}" dt="2026-01-06T03:16:14.026" v="597" actId="165"/>
          <ac:spMkLst>
            <pc:docMk/>
            <pc:sldMk cId="0" sldId="259"/>
            <ac:spMk id="12" creationId="{00000000-0000-0000-0000-000000000000}"/>
          </ac:spMkLst>
        </pc:spChg>
        <pc:spChg chg="mod">
          <ac:chgData name="JJ tang" userId="37a5ed8c614d0aa5" providerId="LiveId" clId="{616BBE22-204C-4640-BBA3-FD9AAE5E42EE}" dt="2026-01-06T03:16:14.026" v="597" actId="165"/>
          <ac:spMkLst>
            <pc:docMk/>
            <pc:sldMk cId="0" sldId="259"/>
            <ac:spMk id="14" creationId="{00000000-0000-0000-0000-000000000000}"/>
          </ac:spMkLst>
        </pc:spChg>
        <pc:spChg chg="mod">
          <ac:chgData name="JJ tang" userId="37a5ed8c614d0aa5" providerId="LiveId" clId="{616BBE22-204C-4640-BBA3-FD9AAE5E42EE}" dt="2026-01-06T03:13:09.882" v="566" actId="14100"/>
          <ac:spMkLst>
            <pc:docMk/>
            <pc:sldMk cId="0" sldId="259"/>
            <ac:spMk id="16" creationId="{00000000-0000-0000-0000-000000000000}"/>
          </ac:spMkLst>
        </pc:spChg>
        <pc:spChg chg="mod">
          <ac:chgData name="JJ tang" userId="37a5ed8c614d0aa5" providerId="LiveId" clId="{616BBE22-204C-4640-BBA3-FD9AAE5E42EE}" dt="2026-01-06T03:22:26.478" v="673" actId="1076"/>
          <ac:spMkLst>
            <pc:docMk/>
            <pc:sldMk cId="0" sldId="259"/>
            <ac:spMk id="19" creationId="{00000000-0000-0000-0000-000000000000}"/>
          </ac:spMkLst>
        </pc:spChg>
        <pc:spChg chg="mod">
          <ac:chgData name="JJ tang" userId="37a5ed8c614d0aa5" providerId="LiveId" clId="{616BBE22-204C-4640-BBA3-FD9AAE5E42EE}" dt="2026-01-06T03:26:50.925" v="693" actId="207"/>
          <ac:spMkLst>
            <pc:docMk/>
            <pc:sldMk cId="0" sldId="259"/>
            <ac:spMk id="21" creationId="{00000000-0000-0000-0000-000000000000}"/>
          </ac:spMkLst>
        </pc:spChg>
        <pc:spChg chg="mod">
          <ac:chgData name="JJ tang" userId="37a5ed8c614d0aa5" providerId="LiveId" clId="{616BBE22-204C-4640-BBA3-FD9AAE5E42EE}" dt="2026-01-06T03:21:08.234" v="658" actId="1076"/>
          <ac:spMkLst>
            <pc:docMk/>
            <pc:sldMk cId="0" sldId="259"/>
            <ac:spMk id="24" creationId="{00000000-0000-0000-0000-000000000000}"/>
          </ac:spMkLst>
        </pc:spChg>
        <pc:spChg chg="mod">
          <ac:chgData name="JJ tang" userId="37a5ed8c614d0aa5" providerId="LiveId" clId="{616BBE22-204C-4640-BBA3-FD9AAE5E42EE}" dt="2026-01-06T05:19:28.712" v="828" actId="1076"/>
          <ac:spMkLst>
            <pc:docMk/>
            <pc:sldMk cId="0" sldId="259"/>
            <ac:spMk id="26" creationId="{00000000-0000-0000-0000-000000000000}"/>
          </ac:spMkLst>
        </pc:spChg>
        <pc:spChg chg="mod">
          <ac:chgData name="JJ tang" userId="37a5ed8c614d0aa5" providerId="LiveId" clId="{616BBE22-204C-4640-BBA3-FD9AAE5E42EE}" dt="2026-01-06T03:22:00.282" v="668" actId="1035"/>
          <ac:spMkLst>
            <pc:docMk/>
            <pc:sldMk cId="0" sldId="259"/>
            <ac:spMk id="27" creationId="{00000000-0000-0000-0000-000000000000}"/>
          </ac:spMkLst>
        </pc:spChg>
        <pc:spChg chg="mod topLvl">
          <ac:chgData name="JJ tang" userId="37a5ed8c614d0aa5" providerId="LiveId" clId="{616BBE22-204C-4640-BBA3-FD9AAE5E42EE}" dt="2026-01-06T05:19:57.969" v="830" actId="1076"/>
          <ac:spMkLst>
            <pc:docMk/>
            <pc:sldMk cId="0" sldId="259"/>
            <ac:spMk id="28" creationId="{00000000-0000-0000-0000-000000000000}"/>
          </ac:spMkLst>
        </pc:spChg>
        <pc:spChg chg="mod">
          <ac:chgData name="JJ tang" userId="37a5ed8c614d0aa5" providerId="LiveId" clId="{616BBE22-204C-4640-BBA3-FD9AAE5E42EE}" dt="2026-01-06T03:22:18.687" v="672" actId="1076"/>
          <ac:spMkLst>
            <pc:docMk/>
            <pc:sldMk cId="0" sldId="259"/>
            <ac:spMk id="29" creationId="{00000000-0000-0000-0000-000000000000}"/>
          </ac:spMkLst>
        </pc:spChg>
        <pc:spChg chg="mod">
          <ac:chgData name="JJ tang" userId="37a5ed8c614d0aa5" providerId="LiveId" clId="{616BBE22-204C-4640-BBA3-FD9AAE5E42EE}" dt="2026-01-06T03:25:22.278" v="689" actId="20577"/>
          <ac:spMkLst>
            <pc:docMk/>
            <pc:sldMk cId="0" sldId="259"/>
            <ac:spMk id="30" creationId="{00000000-0000-0000-0000-000000000000}"/>
          </ac:spMkLst>
        </pc:spChg>
        <pc:spChg chg="mod ord topLvl">
          <ac:chgData name="JJ tang" userId="37a5ed8c614d0aa5" providerId="LiveId" clId="{616BBE22-204C-4640-BBA3-FD9AAE5E42EE}" dt="2026-01-06T03:23:31.916" v="687" actId="1076"/>
          <ac:spMkLst>
            <pc:docMk/>
            <pc:sldMk cId="0" sldId="259"/>
            <ac:spMk id="38" creationId="{65A4C24C-2AD0-EBA4-1C5A-77489B9E2021}"/>
          </ac:spMkLst>
        </pc:spChg>
        <pc:spChg chg="mod">
          <ac:chgData name="JJ tang" userId="37a5ed8c614d0aa5" providerId="LiveId" clId="{616BBE22-204C-4640-BBA3-FD9AAE5E42EE}" dt="2026-01-06T03:20:07.704" v="648" actId="207"/>
          <ac:spMkLst>
            <pc:docMk/>
            <pc:sldMk cId="0" sldId="259"/>
            <ac:spMk id="40" creationId="{9989D6E5-7ED3-2C81-1861-4D21856B7ABC}"/>
          </ac:spMkLst>
        </pc:spChg>
        <pc:spChg chg="mod">
          <ac:chgData name="JJ tang" userId="37a5ed8c614d0aa5" providerId="LiveId" clId="{616BBE22-204C-4640-BBA3-FD9AAE5E42EE}" dt="2026-01-06T03:19:33.545" v="622" actId="165"/>
          <ac:spMkLst>
            <pc:docMk/>
            <pc:sldMk cId="0" sldId="259"/>
            <ac:spMk id="41" creationId="{7324BFDF-553E-4A79-58CC-9E207111E802}"/>
          </ac:spMkLst>
        </pc:spChg>
        <pc:spChg chg="mod ord">
          <ac:chgData name="JJ tang" userId="37a5ed8c614d0aa5" providerId="LiveId" clId="{616BBE22-204C-4640-BBA3-FD9AAE5E42EE}" dt="2026-01-06T05:14:13.586" v="751" actId="20577"/>
          <ac:spMkLst>
            <pc:docMk/>
            <pc:sldMk cId="0" sldId="259"/>
            <ac:spMk id="48" creationId="{CFCFA4C6-A037-6FDF-17A3-9D8AEB6C4DFA}"/>
          </ac:spMkLst>
        </pc:spChg>
        <pc:spChg chg="mod">
          <ac:chgData name="JJ tang" userId="37a5ed8c614d0aa5" providerId="LiveId" clId="{616BBE22-204C-4640-BBA3-FD9AAE5E42EE}" dt="2026-01-06T03:26:58.254" v="694" actId="207"/>
          <ac:spMkLst>
            <pc:docMk/>
            <pc:sldMk cId="0" sldId="259"/>
            <ac:spMk id="49" creationId="{BF35811B-43A8-A058-F865-6AF6A5DA9733}"/>
          </ac:spMkLst>
        </pc:spChg>
        <pc:spChg chg="mod">
          <ac:chgData name="JJ tang" userId="37a5ed8c614d0aa5" providerId="LiveId" clId="{616BBE22-204C-4640-BBA3-FD9AAE5E42EE}" dt="2026-01-06T03:26:31.559" v="691"/>
          <ac:spMkLst>
            <pc:docMk/>
            <pc:sldMk cId="0" sldId="259"/>
            <ac:spMk id="50" creationId="{2F8184D1-DC57-4538-296D-FF4583F93202}"/>
          </ac:spMkLst>
        </pc:spChg>
        <pc:spChg chg="add mod">
          <ac:chgData name="JJ tang" userId="37a5ed8c614d0aa5" providerId="LiveId" clId="{616BBE22-204C-4640-BBA3-FD9AAE5E42EE}" dt="2026-01-06T05:20:31.765" v="839" actId="1076"/>
          <ac:spMkLst>
            <pc:docMk/>
            <pc:sldMk cId="0" sldId="259"/>
            <ac:spMk id="53" creationId="{243CDDB6-08E8-0931-0F14-FA9AEE9DC799}"/>
          </ac:spMkLst>
        </pc:spChg>
        <pc:grpChg chg="mod">
          <ac:chgData name="JJ tang" userId="37a5ed8c614d0aa5" providerId="LiveId" clId="{616BBE22-204C-4640-BBA3-FD9AAE5E42EE}" dt="2026-01-06T03:11:43.416" v="550" actId="164"/>
          <ac:grpSpMkLst>
            <pc:docMk/>
            <pc:sldMk cId="0" sldId="259"/>
            <ac:grpSpMk id="3" creationId="{00000000-0000-0000-0000-000000000000}"/>
          </ac:grpSpMkLst>
        </pc:grpChg>
        <pc:grpChg chg="mod">
          <ac:chgData name="JJ tang" userId="37a5ed8c614d0aa5" providerId="LiveId" clId="{616BBE22-204C-4640-BBA3-FD9AAE5E42EE}" dt="2026-01-06T03:11:43.416" v="550" actId="164"/>
          <ac:grpSpMkLst>
            <pc:docMk/>
            <pc:sldMk cId="0" sldId="259"/>
            <ac:grpSpMk id="8" creationId="{00000000-0000-0000-0000-000000000000}"/>
          </ac:grpSpMkLst>
        </pc:grpChg>
        <pc:grpChg chg="mod topLvl">
          <ac:chgData name="JJ tang" userId="37a5ed8c614d0aa5" providerId="LiveId" clId="{616BBE22-204C-4640-BBA3-FD9AAE5E42EE}" dt="2026-01-06T05:19:57.969" v="830" actId="1076"/>
          <ac:grpSpMkLst>
            <pc:docMk/>
            <pc:sldMk cId="0" sldId="259"/>
            <ac:grpSpMk id="10" creationId="{00000000-0000-0000-0000-000000000000}"/>
          </ac:grpSpMkLst>
        </pc:grpChg>
        <pc:grpChg chg="mod topLvl">
          <ac:chgData name="JJ tang" userId="37a5ed8c614d0aa5" providerId="LiveId" clId="{616BBE22-204C-4640-BBA3-FD9AAE5E42EE}" dt="2026-01-06T05:19:57.969" v="830" actId="1076"/>
          <ac:grpSpMkLst>
            <pc:docMk/>
            <pc:sldMk cId="0" sldId="259"/>
            <ac:grpSpMk id="13" creationId="{00000000-0000-0000-0000-000000000000}"/>
          </ac:grpSpMkLst>
        </pc:grpChg>
        <pc:grpChg chg="mod">
          <ac:chgData name="JJ tang" userId="37a5ed8c614d0aa5" providerId="LiveId" clId="{616BBE22-204C-4640-BBA3-FD9AAE5E42EE}" dt="2026-01-06T03:12:02.269" v="554" actId="164"/>
          <ac:grpSpMkLst>
            <pc:docMk/>
            <pc:sldMk cId="0" sldId="259"/>
            <ac:grpSpMk id="15" creationId="{00000000-0000-0000-0000-000000000000}"/>
          </ac:grpSpMkLst>
        </pc:grpChg>
        <pc:grpChg chg="mod">
          <ac:chgData name="JJ tang" userId="37a5ed8c614d0aa5" providerId="LiveId" clId="{616BBE22-204C-4640-BBA3-FD9AAE5E42EE}" dt="2026-01-06T03:12:02.269" v="554" actId="164"/>
          <ac:grpSpMkLst>
            <pc:docMk/>
            <pc:sldMk cId="0" sldId="259"/>
            <ac:grpSpMk id="18" creationId="{00000000-0000-0000-0000-000000000000}"/>
          </ac:grpSpMkLst>
        </pc:grpChg>
        <pc:grpChg chg="mod">
          <ac:chgData name="JJ tang" userId="37a5ed8c614d0aa5" providerId="LiveId" clId="{616BBE22-204C-4640-BBA3-FD9AAE5E42EE}" dt="2026-01-06T03:11:55.359" v="553" actId="164"/>
          <ac:grpSpMkLst>
            <pc:docMk/>
            <pc:sldMk cId="0" sldId="259"/>
            <ac:grpSpMk id="20" creationId="{00000000-0000-0000-0000-000000000000}"/>
          </ac:grpSpMkLst>
        </pc:grpChg>
        <pc:grpChg chg="mod">
          <ac:chgData name="JJ tang" userId="37a5ed8c614d0aa5" providerId="LiveId" clId="{616BBE22-204C-4640-BBA3-FD9AAE5E42EE}" dt="2026-01-06T03:11:55.359" v="553" actId="164"/>
          <ac:grpSpMkLst>
            <pc:docMk/>
            <pc:sldMk cId="0" sldId="259"/>
            <ac:grpSpMk id="23" creationId="{00000000-0000-0000-0000-000000000000}"/>
          </ac:grpSpMkLst>
        </pc:grpChg>
        <pc:grpChg chg="add mod">
          <ac:chgData name="JJ tang" userId="37a5ed8c614d0aa5" providerId="LiveId" clId="{616BBE22-204C-4640-BBA3-FD9AAE5E42EE}" dt="2026-01-06T05:16:13.577" v="755" actId="1076"/>
          <ac:grpSpMkLst>
            <pc:docMk/>
            <pc:sldMk cId="0" sldId="259"/>
            <ac:grpSpMk id="32" creationId="{A5616767-1877-754F-9ED7-045A108BBFD9}"/>
          </ac:grpSpMkLst>
        </pc:grpChg>
        <pc:grpChg chg="add mod">
          <ac:chgData name="JJ tang" userId="37a5ed8c614d0aa5" providerId="LiveId" clId="{616BBE22-204C-4640-BBA3-FD9AAE5E42EE}" dt="2026-01-06T05:19:57.969" v="830" actId="1076"/>
          <ac:grpSpMkLst>
            <pc:docMk/>
            <pc:sldMk cId="0" sldId="259"/>
            <ac:grpSpMk id="33" creationId="{75626D77-6D31-4945-B78D-A14B98B3001B}"/>
          </ac:grpSpMkLst>
        </pc:grpChg>
        <pc:grpChg chg="add mod">
          <ac:chgData name="JJ tang" userId="37a5ed8c614d0aa5" providerId="LiveId" clId="{616BBE22-204C-4640-BBA3-FD9AAE5E42EE}" dt="2026-01-06T05:16:13.577" v="755" actId="1076"/>
          <ac:grpSpMkLst>
            <pc:docMk/>
            <pc:sldMk cId="0" sldId="259"/>
            <ac:grpSpMk id="34" creationId="{1B8C2D72-A3CF-FA91-E97B-8E0B08EDDACF}"/>
          </ac:grpSpMkLst>
        </pc:grpChg>
        <pc:grpChg chg="mod topLvl">
          <ac:chgData name="JJ tang" userId="37a5ed8c614d0aa5" providerId="LiveId" clId="{616BBE22-204C-4640-BBA3-FD9AAE5E42EE}" dt="2026-01-06T03:20:17.864" v="651" actId="164"/>
          <ac:grpSpMkLst>
            <pc:docMk/>
            <pc:sldMk cId="0" sldId="259"/>
            <ac:grpSpMk id="36" creationId="{F1006EA6-FDA2-8ACC-74AD-46744361ED04}"/>
          </ac:grpSpMkLst>
        </pc:grpChg>
        <pc:grpChg chg="add mod">
          <ac:chgData name="JJ tang" userId="37a5ed8c614d0aa5" providerId="LiveId" clId="{616BBE22-204C-4640-BBA3-FD9AAE5E42EE}" dt="2026-01-06T05:20:06.497" v="831" actId="1076"/>
          <ac:grpSpMkLst>
            <pc:docMk/>
            <pc:sldMk cId="0" sldId="259"/>
            <ac:grpSpMk id="44" creationId="{1AAD3D2A-7B32-5C34-BC0A-02E03E3CCBF4}"/>
          </ac:grpSpMkLst>
        </pc:grpChg>
        <pc:grpChg chg="add mod">
          <ac:chgData name="JJ tang" userId="37a5ed8c614d0aa5" providerId="LiveId" clId="{616BBE22-204C-4640-BBA3-FD9AAE5E42EE}" dt="2026-01-06T05:20:06.497" v="831" actId="1076"/>
          <ac:grpSpMkLst>
            <pc:docMk/>
            <pc:sldMk cId="0" sldId="259"/>
            <ac:grpSpMk id="45" creationId="{A199A766-D71E-4A26-7D2E-DB37A687D09F}"/>
          </ac:grpSpMkLst>
        </pc:grpChg>
        <pc:grpChg chg="mod">
          <ac:chgData name="JJ tang" userId="37a5ed8c614d0aa5" providerId="LiveId" clId="{616BBE22-204C-4640-BBA3-FD9AAE5E42EE}" dt="2026-01-06T03:26:31.559" v="691"/>
          <ac:grpSpMkLst>
            <pc:docMk/>
            <pc:sldMk cId="0" sldId="259"/>
            <ac:grpSpMk id="46" creationId="{E515B8DB-A618-681A-84E6-FF6A5E4D9171}"/>
          </ac:grpSpMkLst>
        </pc:grpChg>
        <pc:picChg chg="add mod ord modCrop">
          <ac:chgData name="JJ tang" userId="37a5ed8c614d0aa5" providerId="LiveId" clId="{616BBE22-204C-4640-BBA3-FD9AAE5E42EE}" dt="2026-01-06T03:23:28.281" v="686" actId="1076"/>
          <ac:picMkLst>
            <pc:docMk/>
            <pc:sldMk cId="0" sldId="259"/>
            <ac:picMk id="43" creationId="{85D589DE-308D-7424-0032-5685B79466A0}"/>
          </ac:picMkLst>
        </pc:picChg>
        <pc:picChg chg="add mod modCrop">
          <ac:chgData name="JJ tang" userId="37a5ed8c614d0aa5" providerId="LiveId" clId="{616BBE22-204C-4640-BBA3-FD9AAE5E42EE}" dt="2026-01-06T05:20:06.497" v="831" actId="1076"/>
          <ac:picMkLst>
            <pc:docMk/>
            <pc:sldMk cId="0" sldId="259"/>
            <ac:picMk id="51" creationId="{881B55A0-AA9A-0BB4-416C-10EA6833B132}"/>
          </ac:picMkLst>
        </pc:picChg>
        <pc:picChg chg="add mod modCrop">
          <ac:chgData name="JJ tang" userId="37a5ed8c614d0aa5" providerId="LiveId" clId="{616BBE22-204C-4640-BBA3-FD9AAE5E42EE}" dt="2026-01-06T05:20:06.497" v="831" actId="1076"/>
          <ac:picMkLst>
            <pc:docMk/>
            <pc:sldMk cId="0" sldId="259"/>
            <ac:picMk id="52" creationId="{8768C3CB-F11C-EF9C-DC98-7D6B76444E6E}"/>
          </ac:picMkLst>
        </pc:picChg>
      </pc:sldChg>
      <pc:sldChg chg="addSp delSp modSp mod">
        <pc:chgData name="JJ tang" userId="37a5ed8c614d0aa5" providerId="LiveId" clId="{616BBE22-204C-4640-BBA3-FD9AAE5E42EE}" dt="2026-01-15T02:33:41.782" v="1320" actId="1076"/>
        <pc:sldMkLst>
          <pc:docMk/>
          <pc:sldMk cId="0" sldId="260"/>
        </pc:sldMkLst>
        <pc:spChg chg="mod ord">
          <ac:chgData name="JJ tang" userId="37a5ed8c614d0aa5" providerId="LiveId" clId="{616BBE22-204C-4640-BBA3-FD9AAE5E42EE}" dt="2026-01-06T02:47:07.658" v="14" actId="2710"/>
          <ac:spMkLst>
            <pc:docMk/>
            <pc:sldMk cId="0" sldId="260"/>
            <ac:spMk id="6" creationId="{00000000-0000-0000-0000-000000000000}"/>
          </ac:spMkLst>
        </pc:spChg>
        <pc:spChg chg="add mod">
          <ac:chgData name="JJ tang" userId="37a5ed8c614d0aa5" providerId="LiveId" clId="{616BBE22-204C-4640-BBA3-FD9AAE5E42EE}" dt="2026-01-15T02:32:59.764" v="1301" actId="1076"/>
          <ac:spMkLst>
            <pc:docMk/>
            <pc:sldMk cId="0" sldId="260"/>
            <ac:spMk id="7" creationId="{58A34CFA-0E9B-0886-E93B-971EED4D68EC}"/>
          </ac:spMkLst>
        </pc:spChg>
        <pc:spChg chg="mod ord">
          <ac:chgData name="JJ tang" userId="37a5ed8c614d0aa5" providerId="LiveId" clId="{616BBE22-204C-4640-BBA3-FD9AAE5E42EE}" dt="2026-01-06T02:45:24.556" v="6" actId="207"/>
          <ac:spMkLst>
            <pc:docMk/>
            <pc:sldMk cId="0" sldId="260"/>
            <ac:spMk id="8" creationId="{00000000-0000-0000-0000-000000000000}"/>
          </ac:spMkLst>
        </pc:spChg>
        <pc:spChg chg="mod ord">
          <ac:chgData name="JJ tang" userId="37a5ed8c614d0aa5" providerId="LiveId" clId="{616BBE22-204C-4640-BBA3-FD9AAE5E42EE}" dt="2026-01-06T02:45:24.556" v="6" actId="207"/>
          <ac:spMkLst>
            <pc:docMk/>
            <pc:sldMk cId="0" sldId="260"/>
            <ac:spMk id="10" creationId="{00000000-0000-0000-0000-000000000000}"/>
          </ac:spMkLst>
        </pc:spChg>
        <pc:spChg chg="mod">
          <ac:chgData name="JJ tang" userId="37a5ed8c614d0aa5" providerId="LiveId" clId="{616BBE22-204C-4640-BBA3-FD9AAE5E42EE}" dt="2026-01-07T00:52:15.597" v="995" actId="1076"/>
          <ac:spMkLst>
            <pc:docMk/>
            <pc:sldMk cId="0" sldId="260"/>
            <ac:spMk id="12" creationId="{00000000-0000-0000-0000-000000000000}"/>
          </ac:spMkLst>
        </pc:spChg>
        <pc:spChg chg="mod ord">
          <ac:chgData name="JJ tang" userId="37a5ed8c614d0aa5" providerId="LiveId" clId="{616BBE22-204C-4640-BBA3-FD9AAE5E42EE}" dt="2026-01-06T02:47:07.658" v="14" actId="2710"/>
          <ac:spMkLst>
            <pc:docMk/>
            <pc:sldMk cId="0" sldId="260"/>
            <ac:spMk id="13" creationId="{00000000-0000-0000-0000-000000000000}"/>
          </ac:spMkLst>
        </pc:spChg>
        <pc:spChg chg="mod">
          <ac:chgData name="JJ tang" userId="37a5ed8c614d0aa5" providerId="LiveId" clId="{616BBE22-204C-4640-BBA3-FD9AAE5E42EE}" dt="2026-01-06T02:46:51.166" v="12" actId="1076"/>
          <ac:spMkLst>
            <pc:docMk/>
            <pc:sldMk cId="0" sldId="260"/>
            <ac:spMk id="14" creationId="{00000000-0000-0000-0000-000000000000}"/>
          </ac:spMkLst>
        </pc:spChg>
        <pc:spChg chg="mod ord">
          <ac:chgData name="JJ tang" userId="37a5ed8c614d0aa5" providerId="LiveId" clId="{616BBE22-204C-4640-BBA3-FD9AAE5E42EE}" dt="2026-01-06T02:47:07.658" v="14" actId="2710"/>
          <ac:spMkLst>
            <pc:docMk/>
            <pc:sldMk cId="0" sldId="260"/>
            <ac:spMk id="15" creationId="{00000000-0000-0000-0000-000000000000}"/>
          </ac:spMkLst>
        </pc:spChg>
        <pc:spChg chg="mod ord">
          <ac:chgData name="JJ tang" userId="37a5ed8c614d0aa5" providerId="LiveId" clId="{616BBE22-204C-4640-BBA3-FD9AAE5E42EE}" dt="2026-01-06T02:47:07.658" v="14" actId="2710"/>
          <ac:spMkLst>
            <pc:docMk/>
            <pc:sldMk cId="0" sldId="260"/>
            <ac:spMk id="16" creationId="{00000000-0000-0000-0000-000000000000}"/>
          </ac:spMkLst>
        </pc:spChg>
        <pc:spChg chg="mod ord">
          <ac:chgData name="JJ tang" userId="37a5ed8c614d0aa5" providerId="LiveId" clId="{616BBE22-204C-4640-BBA3-FD9AAE5E42EE}" dt="2026-01-06T02:47:07.658" v="14" actId="2710"/>
          <ac:spMkLst>
            <pc:docMk/>
            <pc:sldMk cId="0" sldId="260"/>
            <ac:spMk id="17" creationId="{00000000-0000-0000-0000-000000000000}"/>
          </ac:spMkLst>
        </pc:spChg>
        <pc:spChg chg="mod ord">
          <ac:chgData name="JJ tang" userId="37a5ed8c614d0aa5" providerId="LiveId" clId="{616BBE22-204C-4640-BBA3-FD9AAE5E42EE}" dt="2026-01-06T02:47:07.658" v="14" actId="2710"/>
          <ac:spMkLst>
            <pc:docMk/>
            <pc:sldMk cId="0" sldId="260"/>
            <ac:spMk id="18" creationId="{00000000-0000-0000-0000-000000000000}"/>
          </ac:spMkLst>
        </pc:spChg>
        <pc:spChg chg="mod">
          <ac:chgData name="JJ tang" userId="37a5ed8c614d0aa5" providerId="LiveId" clId="{616BBE22-204C-4640-BBA3-FD9AAE5E42EE}" dt="2026-01-07T00:52:19.699" v="996" actId="1076"/>
          <ac:spMkLst>
            <pc:docMk/>
            <pc:sldMk cId="0" sldId="260"/>
            <ac:spMk id="19" creationId="{00000000-0000-0000-0000-000000000000}"/>
          </ac:spMkLst>
        </pc:spChg>
        <pc:spChg chg="mod ord">
          <ac:chgData name="JJ tang" userId="37a5ed8c614d0aa5" providerId="LiveId" clId="{616BBE22-204C-4640-BBA3-FD9AAE5E42EE}" dt="2026-01-06T02:47:07.658" v="14" actId="2710"/>
          <ac:spMkLst>
            <pc:docMk/>
            <pc:sldMk cId="0" sldId="260"/>
            <ac:spMk id="21" creationId="{00000000-0000-0000-0000-000000000000}"/>
          </ac:spMkLst>
        </pc:spChg>
        <pc:spChg chg="mod ord">
          <ac:chgData name="JJ tang" userId="37a5ed8c614d0aa5" providerId="LiveId" clId="{616BBE22-204C-4640-BBA3-FD9AAE5E42EE}" dt="2026-01-06T02:47:07.658" v="14" actId="2710"/>
          <ac:spMkLst>
            <pc:docMk/>
            <pc:sldMk cId="0" sldId="260"/>
            <ac:spMk id="24" creationId="{00000000-0000-0000-0000-000000000000}"/>
          </ac:spMkLst>
        </pc:spChg>
        <pc:spChg chg="mod">
          <ac:chgData name="JJ tang" userId="37a5ed8c614d0aa5" providerId="LiveId" clId="{616BBE22-204C-4640-BBA3-FD9AAE5E42EE}" dt="2026-01-06T02:47:07.658" v="14" actId="2710"/>
          <ac:spMkLst>
            <pc:docMk/>
            <pc:sldMk cId="0" sldId="260"/>
            <ac:spMk id="30" creationId="{00000000-0000-0000-0000-000000000000}"/>
          </ac:spMkLst>
        </pc:spChg>
        <pc:spChg chg="mod">
          <ac:chgData name="JJ tang" userId="37a5ed8c614d0aa5" providerId="LiveId" clId="{616BBE22-204C-4640-BBA3-FD9AAE5E42EE}" dt="2026-01-06T02:49:11.193" v="40" actId="20577"/>
          <ac:spMkLst>
            <pc:docMk/>
            <pc:sldMk cId="0" sldId="260"/>
            <ac:spMk id="31" creationId="{00000000-0000-0000-0000-000000000000}"/>
          </ac:spMkLst>
        </pc:spChg>
        <pc:spChg chg="add mod">
          <ac:chgData name="JJ tang" userId="37a5ed8c614d0aa5" providerId="LiveId" clId="{616BBE22-204C-4640-BBA3-FD9AAE5E42EE}" dt="2026-01-06T02:46:42.940" v="11" actId="1076"/>
          <ac:spMkLst>
            <pc:docMk/>
            <pc:sldMk cId="0" sldId="260"/>
            <ac:spMk id="32" creationId="{535A731C-6985-EA86-E67B-4B53964E1ACF}"/>
          </ac:spMkLst>
        </pc:spChg>
        <pc:spChg chg="add mod">
          <ac:chgData name="JJ tang" userId="37a5ed8c614d0aa5" providerId="LiveId" clId="{616BBE22-204C-4640-BBA3-FD9AAE5E42EE}" dt="2026-01-06T02:47:23.242" v="17"/>
          <ac:spMkLst>
            <pc:docMk/>
            <pc:sldMk cId="0" sldId="260"/>
            <ac:spMk id="33" creationId="{A18111BF-0611-B161-AADD-D603D44C4ACF}"/>
          </ac:spMkLst>
        </pc:spChg>
        <pc:spChg chg="add mod">
          <ac:chgData name="JJ tang" userId="37a5ed8c614d0aa5" providerId="LiveId" clId="{616BBE22-204C-4640-BBA3-FD9AAE5E42EE}" dt="2026-01-06T02:47:34.545" v="20" actId="14100"/>
          <ac:spMkLst>
            <pc:docMk/>
            <pc:sldMk cId="0" sldId="260"/>
            <ac:spMk id="34" creationId="{950F2DAD-BE9B-4514-339D-DE332A6C7D2D}"/>
          </ac:spMkLst>
        </pc:spChg>
        <pc:spChg chg="add mod">
          <ac:chgData name="JJ tang" userId="37a5ed8c614d0aa5" providerId="LiveId" clId="{616BBE22-204C-4640-BBA3-FD9AAE5E42EE}" dt="2026-01-06T02:48:06.539" v="31" actId="1076"/>
          <ac:spMkLst>
            <pc:docMk/>
            <pc:sldMk cId="0" sldId="260"/>
            <ac:spMk id="35" creationId="{786CCAC6-1C63-D97A-401F-078ABE21258A}"/>
          </ac:spMkLst>
        </pc:spChg>
        <pc:spChg chg="add mod">
          <ac:chgData name="JJ tang" userId="37a5ed8c614d0aa5" providerId="LiveId" clId="{616BBE22-204C-4640-BBA3-FD9AAE5E42EE}" dt="2026-01-15T02:33:14.155" v="1304" actId="14100"/>
          <ac:spMkLst>
            <pc:docMk/>
            <pc:sldMk cId="0" sldId="260"/>
            <ac:spMk id="36" creationId="{AFD4D3C3-1336-6A43-02AB-79FCF2F2983D}"/>
          </ac:spMkLst>
        </pc:spChg>
        <pc:spChg chg="add mod">
          <ac:chgData name="JJ tang" userId="37a5ed8c614d0aa5" providerId="LiveId" clId="{616BBE22-204C-4640-BBA3-FD9AAE5E42EE}" dt="2026-01-15T02:33:41.782" v="1320" actId="1076"/>
          <ac:spMkLst>
            <pc:docMk/>
            <pc:sldMk cId="0" sldId="260"/>
            <ac:spMk id="37" creationId="{1FA8A328-28C4-DB36-35CD-74518939C34B}"/>
          </ac:spMkLst>
        </pc:spChg>
        <pc:grpChg chg="mod">
          <ac:chgData name="JJ tang" userId="37a5ed8c614d0aa5" providerId="LiveId" clId="{616BBE22-204C-4640-BBA3-FD9AAE5E42EE}" dt="2026-01-06T02:49:08.877" v="39" actId="1076"/>
          <ac:grpSpMkLst>
            <pc:docMk/>
            <pc:sldMk cId="0" sldId="260"/>
            <ac:grpSpMk id="28" creationId="{00000000-0000-0000-0000-000000000000}"/>
          </ac:grpSpMkLst>
        </pc:grpChg>
      </pc:sldChg>
      <pc:sldChg chg="addSp delSp modSp mod">
        <pc:chgData name="JJ tang" userId="37a5ed8c614d0aa5" providerId="LiveId" clId="{616BBE22-204C-4640-BBA3-FD9AAE5E42EE}" dt="2026-01-06T05:39:11.634" v="901" actId="1076"/>
        <pc:sldMkLst>
          <pc:docMk/>
          <pc:sldMk cId="0" sldId="263"/>
        </pc:sldMkLst>
        <pc:spChg chg="mod">
          <ac:chgData name="JJ tang" userId="37a5ed8c614d0aa5" providerId="LiveId" clId="{616BBE22-204C-4640-BBA3-FD9AAE5E42EE}" dt="2026-01-06T05:38:12.622" v="874" actId="14100"/>
          <ac:spMkLst>
            <pc:docMk/>
            <pc:sldMk cId="0" sldId="263"/>
            <ac:spMk id="21" creationId="{00000000-0000-0000-0000-000000000000}"/>
          </ac:spMkLst>
        </pc:spChg>
        <pc:spChg chg="add mod">
          <ac:chgData name="JJ tang" userId="37a5ed8c614d0aa5" providerId="LiveId" clId="{616BBE22-204C-4640-BBA3-FD9AAE5E42EE}" dt="2026-01-06T05:39:11.634" v="901" actId="1076"/>
          <ac:spMkLst>
            <pc:docMk/>
            <pc:sldMk cId="0" sldId="263"/>
            <ac:spMk id="25" creationId="{F3DF7A5C-D93F-C839-E0B7-D60881E49A77}"/>
          </ac:spMkLst>
        </pc:spChg>
        <pc:grpChg chg="mod">
          <ac:chgData name="JJ tang" userId="37a5ed8c614d0aa5" providerId="LiveId" clId="{616BBE22-204C-4640-BBA3-FD9AAE5E42EE}" dt="2026-01-06T05:39:08.457" v="900" actId="1076"/>
          <ac:grpSpMkLst>
            <pc:docMk/>
            <pc:sldMk cId="0" sldId="263"/>
            <ac:grpSpMk id="5" creationId="{00000000-0000-0000-0000-000000000000}"/>
          </ac:grpSpMkLst>
        </pc:grpChg>
        <pc:grpChg chg="mod">
          <ac:chgData name="JJ tang" userId="37a5ed8c614d0aa5" providerId="LiveId" clId="{616BBE22-204C-4640-BBA3-FD9AAE5E42EE}" dt="2026-01-06T05:36:50.203" v="855" actId="1076"/>
          <ac:grpSpMkLst>
            <pc:docMk/>
            <pc:sldMk cId="0" sldId="263"/>
            <ac:grpSpMk id="10" creationId="{00000000-0000-0000-0000-000000000000}"/>
          </ac:grpSpMkLst>
        </pc:grpChg>
        <pc:grpChg chg="mod">
          <ac:chgData name="JJ tang" userId="37a5ed8c614d0aa5" providerId="LiveId" clId="{616BBE22-204C-4640-BBA3-FD9AAE5E42EE}" dt="2026-01-06T05:37:50.619" v="870" actId="14100"/>
          <ac:grpSpMkLst>
            <pc:docMk/>
            <pc:sldMk cId="0" sldId="263"/>
            <ac:grpSpMk id="18" creationId="{00000000-0000-0000-0000-000000000000}"/>
          </ac:grpSpMkLst>
        </pc:grpChg>
        <pc:picChg chg="add mod">
          <ac:chgData name="JJ tang" userId="37a5ed8c614d0aa5" providerId="LiveId" clId="{616BBE22-204C-4640-BBA3-FD9AAE5E42EE}" dt="2026-01-06T05:38:43.466" v="891" actId="1076"/>
          <ac:picMkLst>
            <pc:docMk/>
            <pc:sldMk cId="0" sldId="263"/>
            <ac:picMk id="22" creationId="{2A7F2B6C-2326-0733-9370-DE83CC88FB33}"/>
          </ac:picMkLst>
        </pc:picChg>
        <pc:picChg chg="add mod modCrop">
          <ac:chgData name="JJ tang" userId="37a5ed8c614d0aa5" providerId="LiveId" clId="{616BBE22-204C-4640-BBA3-FD9AAE5E42EE}" dt="2026-01-06T05:38:59.812" v="897" actId="1076"/>
          <ac:picMkLst>
            <pc:docMk/>
            <pc:sldMk cId="0" sldId="263"/>
            <ac:picMk id="23" creationId="{4412E780-B35C-6F26-7408-5A51AC493C11}"/>
          </ac:picMkLst>
        </pc:picChg>
        <pc:picChg chg="add mod">
          <ac:chgData name="JJ tang" userId="37a5ed8c614d0aa5" providerId="LiveId" clId="{616BBE22-204C-4640-BBA3-FD9AAE5E42EE}" dt="2026-01-06T05:39:04.458" v="898" actId="1076"/>
          <ac:picMkLst>
            <pc:docMk/>
            <pc:sldMk cId="0" sldId="263"/>
            <ac:picMk id="24" creationId="{F0B4F135-436A-9345-7638-B912B993944A}"/>
          </ac:picMkLst>
        </pc:picChg>
      </pc:sldChg>
      <pc:sldChg chg="addSp delSp modSp mod">
        <pc:chgData name="JJ tang" userId="37a5ed8c614d0aa5" providerId="LiveId" clId="{616BBE22-204C-4640-BBA3-FD9AAE5E42EE}" dt="2026-01-07T02:07:07.172" v="1176" actId="1076"/>
        <pc:sldMkLst>
          <pc:docMk/>
          <pc:sldMk cId="0" sldId="264"/>
        </pc:sldMkLst>
        <pc:spChg chg="mod">
          <ac:chgData name="JJ tang" userId="37a5ed8c614d0aa5" providerId="LiveId" clId="{616BBE22-204C-4640-BBA3-FD9AAE5E42EE}" dt="2026-01-07T02:04:56.377" v="1143" actId="1076"/>
          <ac:spMkLst>
            <pc:docMk/>
            <pc:sldMk cId="0" sldId="264"/>
            <ac:spMk id="19" creationId="{00000000-0000-0000-0000-000000000000}"/>
          </ac:spMkLst>
        </pc:spChg>
        <pc:spChg chg="add mod">
          <ac:chgData name="JJ tang" userId="37a5ed8c614d0aa5" providerId="LiveId" clId="{616BBE22-204C-4640-BBA3-FD9AAE5E42EE}" dt="2026-01-07T02:04:09.006" v="1127" actId="20577"/>
          <ac:spMkLst>
            <pc:docMk/>
            <pc:sldMk cId="0" sldId="264"/>
            <ac:spMk id="36" creationId="{F60C5C61-A2FF-E7BA-8EEC-CCA854EAD3D5}"/>
          </ac:spMkLst>
        </pc:spChg>
        <pc:picChg chg="add mod modCrop">
          <ac:chgData name="JJ tang" userId="37a5ed8c614d0aa5" providerId="LiveId" clId="{616BBE22-204C-4640-BBA3-FD9AAE5E42EE}" dt="2026-01-07T02:06:49.997" v="1173" actId="732"/>
          <ac:picMkLst>
            <pc:docMk/>
            <pc:sldMk cId="0" sldId="264"/>
            <ac:picMk id="21" creationId="{5611FF8E-FA7E-2E19-7D3D-14D9B275B891}"/>
          </ac:picMkLst>
        </pc:picChg>
        <pc:picChg chg="add mod">
          <ac:chgData name="JJ tang" userId="37a5ed8c614d0aa5" providerId="LiveId" clId="{616BBE22-204C-4640-BBA3-FD9AAE5E42EE}" dt="2026-01-07T02:07:07.172" v="1176" actId="1076"/>
          <ac:picMkLst>
            <pc:docMk/>
            <pc:sldMk cId="0" sldId="264"/>
            <ac:picMk id="23" creationId="{81828782-DFCA-BF55-332B-F2C3A52593FD}"/>
          </ac:picMkLst>
        </pc:picChg>
        <pc:picChg chg="add mod">
          <ac:chgData name="JJ tang" userId="37a5ed8c614d0aa5" providerId="LiveId" clId="{616BBE22-204C-4640-BBA3-FD9AAE5E42EE}" dt="2026-01-07T02:05:45.139" v="1159" actId="1076"/>
          <ac:picMkLst>
            <pc:docMk/>
            <pc:sldMk cId="0" sldId="264"/>
            <ac:picMk id="25" creationId="{E3CAE169-5B44-CDDD-CF4E-349BDA43D31F}"/>
          </ac:picMkLst>
        </pc:picChg>
        <pc:picChg chg="add mod">
          <ac:chgData name="JJ tang" userId="37a5ed8c614d0aa5" providerId="LiveId" clId="{616BBE22-204C-4640-BBA3-FD9AAE5E42EE}" dt="2026-01-07T02:06:15.541" v="1164" actId="1076"/>
          <ac:picMkLst>
            <pc:docMk/>
            <pc:sldMk cId="0" sldId="264"/>
            <ac:picMk id="27" creationId="{AC3BE8B7-A4BD-AAD2-6CA3-775C64D8A79D}"/>
          </ac:picMkLst>
        </pc:picChg>
        <pc:picChg chg="add mod">
          <ac:chgData name="JJ tang" userId="37a5ed8c614d0aa5" providerId="LiveId" clId="{616BBE22-204C-4640-BBA3-FD9AAE5E42EE}" dt="2026-01-07T02:05:20.269" v="1151" actId="14100"/>
          <ac:picMkLst>
            <pc:docMk/>
            <pc:sldMk cId="0" sldId="264"/>
            <ac:picMk id="31" creationId="{5C6BC03E-A203-D40D-D918-58619D886275}"/>
          </ac:picMkLst>
        </pc:picChg>
        <pc:picChg chg="add mod">
          <ac:chgData name="JJ tang" userId="37a5ed8c614d0aa5" providerId="LiveId" clId="{616BBE22-204C-4640-BBA3-FD9AAE5E42EE}" dt="2026-01-07T02:05:26.631" v="1153" actId="1076"/>
          <ac:picMkLst>
            <pc:docMk/>
            <pc:sldMk cId="0" sldId="264"/>
            <ac:picMk id="33" creationId="{C7CBEF5D-7862-17E9-68AE-31A2D0AC36E6}"/>
          </ac:picMkLst>
        </pc:picChg>
      </pc:sldChg>
      <pc:sldChg chg="addSp delSp modSp add mod">
        <pc:chgData name="JJ tang" userId="37a5ed8c614d0aa5" providerId="LiveId" clId="{616BBE22-204C-4640-BBA3-FD9AAE5E42EE}" dt="2026-01-06T06:39:46.887" v="938" actId="1076"/>
        <pc:sldMkLst>
          <pc:docMk/>
          <pc:sldMk cId="3562563454" sldId="265"/>
        </pc:sldMkLst>
        <pc:spChg chg="add mod">
          <ac:chgData name="JJ tang" userId="37a5ed8c614d0aa5" providerId="LiveId" clId="{616BBE22-204C-4640-BBA3-FD9AAE5E42EE}" dt="2026-01-06T05:45:05.706" v="927"/>
          <ac:spMkLst>
            <pc:docMk/>
            <pc:sldMk cId="3562563454" sldId="265"/>
            <ac:spMk id="21" creationId="{CE2F094A-2BED-86A2-B19E-B6971752EB11}"/>
          </ac:spMkLst>
        </pc:spChg>
        <pc:grpChg chg="mod">
          <ac:chgData name="JJ tang" userId="37a5ed8c614d0aa5" providerId="LiveId" clId="{616BBE22-204C-4640-BBA3-FD9AAE5E42EE}" dt="2026-01-06T05:42:43.381" v="904" actId="1076"/>
          <ac:grpSpMkLst>
            <pc:docMk/>
            <pc:sldMk cId="3562563454" sldId="265"/>
            <ac:grpSpMk id="5" creationId="{7D28EB80-AA25-9DC7-FC9A-FB914E7CDE3C}"/>
          </ac:grpSpMkLst>
        </pc:grpChg>
        <pc:picChg chg="add mod">
          <ac:chgData name="JJ tang" userId="37a5ed8c614d0aa5" providerId="LiveId" clId="{616BBE22-204C-4640-BBA3-FD9AAE5E42EE}" dt="2026-01-06T05:43:05.266" v="909" actId="14100"/>
          <ac:picMkLst>
            <pc:docMk/>
            <pc:sldMk cId="3562563454" sldId="265"/>
            <ac:picMk id="18" creationId="{F59674C9-9588-D311-8AE1-DD38C0D3C456}"/>
          </ac:picMkLst>
        </pc:picChg>
        <pc:picChg chg="add mod">
          <ac:chgData name="JJ tang" userId="37a5ed8c614d0aa5" providerId="LiveId" clId="{616BBE22-204C-4640-BBA3-FD9AAE5E42EE}" dt="2026-01-06T05:45:31.258" v="931" actId="1076"/>
          <ac:picMkLst>
            <pc:docMk/>
            <pc:sldMk cId="3562563454" sldId="265"/>
            <ac:picMk id="19" creationId="{5ED43817-0AAB-3297-3CB7-D7286150CA1E}"/>
          </ac:picMkLst>
        </pc:picChg>
        <pc:picChg chg="add mod modCrop">
          <ac:chgData name="JJ tang" userId="37a5ed8c614d0aa5" providerId="LiveId" clId="{616BBE22-204C-4640-BBA3-FD9AAE5E42EE}" dt="2026-01-06T06:26:23.838" v="933" actId="732"/>
          <ac:picMkLst>
            <pc:docMk/>
            <pc:sldMk cId="3562563454" sldId="265"/>
            <ac:picMk id="20" creationId="{B1D171DE-947D-D0B8-F234-83CF2D0817F7}"/>
          </ac:picMkLst>
        </pc:picChg>
        <pc:picChg chg="add mod modCrop">
          <ac:chgData name="JJ tang" userId="37a5ed8c614d0aa5" providerId="LiveId" clId="{616BBE22-204C-4640-BBA3-FD9AAE5E42EE}" dt="2026-01-06T06:39:46.887" v="938" actId="1076"/>
          <ac:picMkLst>
            <pc:docMk/>
            <pc:sldMk cId="3562563454" sldId="265"/>
            <ac:picMk id="22" creationId="{0D7F06FE-B2EB-71FA-4DAA-6F1C2D4597FB}"/>
          </ac:picMkLst>
        </pc:picChg>
      </pc:sldChg>
      <pc:sldChg chg="addSp delSp modSp add mod">
        <pc:chgData name="JJ tang" userId="37a5ed8c614d0aa5" providerId="LiveId" clId="{616BBE22-204C-4640-BBA3-FD9AAE5E42EE}" dt="2026-01-15T02:32:08.280" v="1283" actId="20577"/>
        <pc:sldMkLst>
          <pc:docMk/>
          <pc:sldMk cId="2153391728" sldId="266"/>
        </pc:sldMkLst>
        <pc:spChg chg="add mod">
          <ac:chgData name="JJ tang" userId="37a5ed8c614d0aa5" providerId="LiveId" clId="{616BBE22-204C-4640-BBA3-FD9AAE5E42EE}" dt="2026-01-07T00:59:49.302" v="1036" actId="1076"/>
          <ac:spMkLst>
            <pc:docMk/>
            <pc:sldMk cId="2153391728" sldId="266"/>
            <ac:spMk id="20" creationId="{7B7AC3A4-2F20-60F5-D7BB-D2AF815277CA}"/>
          </ac:spMkLst>
        </pc:spChg>
        <pc:spChg chg="add mod">
          <ac:chgData name="JJ tang" userId="37a5ed8c614d0aa5" providerId="LiveId" clId="{616BBE22-204C-4640-BBA3-FD9AAE5E42EE}" dt="2026-01-07T00:59:41.789" v="1034" actId="1076"/>
          <ac:spMkLst>
            <pc:docMk/>
            <pc:sldMk cId="2153391728" sldId="266"/>
            <ac:spMk id="21" creationId="{98E03A2B-9AC0-A819-3F00-1EF841FDD38A}"/>
          </ac:spMkLst>
        </pc:spChg>
        <pc:spChg chg="add mod">
          <ac:chgData name="JJ tang" userId="37a5ed8c614d0aa5" providerId="LiveId" clId="{616BBE22-204C-4640-BBA3-FD9AAE5E42EE}" dt="2026-01-07T00:59:19.526" v="1026" actId="1076"/>
          <ac:spMkLst>
            <pc:docMk/>
            <pc:sldMk cId="2153391728" sldId="266"/>
            <ac:spMk id="26" creationId="{26C2C0FF-FB30-CA1E-D92F-DEE49858131D}"/>
          </ac:spMkLst>
        </pc:spChg>
        <pc:spChg chg="add mod">
          <ac:chgData name="JJ tang" userId="37a5ed8c614d0aa5" providerId="LiveId" clId="{616BBE22-204C-4640-BBA3-FD9AAE5E42EE}" dt="2026-01-15T02:32:08.280" v="1283" actId="20577"/>
          <ac:spMkLst>
            <pc:docMk/>
            <pc:sldMk cId="2153391728" sldId="266"/>
            <ac:spMk id="27" creationId="{FD8D7571-A446-94AB-252F-7792AAD915C8}"/>
          </ac:spMkLst>
        </pc:spChg>
        <pc:grpChg chg="mod">
          <ac:chgData name="JJ tang" userId="37a5ed8c614d0aa5" providerId="LiveId" clId="{616BBE22-204C-4640-BBA3-FD9AAE5E42EE}" dt="2026-01-07T00:59:19.526" v="1026" actId="1076"/>
          <ac:grpSpMkLst>
            <pc:docMk/>
            <pc:sldMk cId="2153391728" sldId="266"/>
            <ac:grpSpMk id="3" creationId="{83DBD2D2-EAB0-0808-A43C-B1104F876694}"/>
          </ac:grpSpMkLst>
        </pc:grpChg>
        <pc:picChg chg="add mod">
          <ac:chgData name="JJ tang" userId="37a5ed8c614d0aa5" providerId="LiveId" clId="{616BBE22-204C-4640-BBA3-FD9AAE5E42EE}" dt="2026-01-07T00:59:19.526" v="1026" actId="1076"/>
          <ac:picMkLst>
            <pc:docMk/>
            <pc:sldMk cId="2153391728" sldId="266"/>
            <ac:picMk id="23" creationId="{DD1E5F7C-A386-5848-8A71-D3CBADB94F3F}"/>
          </ac:picMkLst>
        </pc:picChg>
        <pc:picChg chg="add mod">
          <ac:chgData name="JJ tang" userId="37a5ed8c614d0aa5" providerId="LiveId" clId="{616BBE22-204C-4640-BBA3-FD9AAE5E42EE}" dt="2026-01-07T00:59:19.526" v="1026" actId="1076"/>
          <ac:picMkLst>
            <pc:docMk/>
            <pc:sldMk cId="2153391728" sldId="266"/>
            <ac:picMk id="25" creationId="{0DB5E2CE-D4B9-2D37-AEA6-35B755FD115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microsoft.com/office/2007/relationships/hdphoto" Target="../media/hdphoto1.wdp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692000" cy="7560000"/>
          </a:xfrm>
          <a:custGeom>
            <a:avLst/>
            <a:gdLst/>
            <a:ahLst/>
            <a:cxnLst/>
            <a:rect l="l" t="t" r="r" b="b"/>
            <a:pathLst>
              <a:path w="10692000" h="7560000">
                <a:moveTo>
                  <a:pt x="0" y="0"/>
                </a:moveTo>
                <a:lnTo>
                  <a:pt x="10692000" y="0"/>
                </a:lnTo>
                <a:lnTo>
                  <a:pt x="10692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59038" r="-78165" b="-29944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>
            <a:spLocks noChangeAspect="1"/>
          </p:cNvSpPr>
          <p:nvPr/>
        </p:nvSpPr>
        <p:spPr>
          <a:xfrm>
            <a:off x="3558170" y="1914313"/>
            <a:ext cx="3236330" cy="2414809"/>
          </a:xfrm>
          <a:custGeom>
            <a:avLst/>
            <a:gdLst/>
            <a:ahLst/>
            <a:cxnLst/>
            <a:rect l="l" t="t" r="r" b="b"/>
            <a:pathLst>
              <a:path w="3785734" h="2837583">
                <a:moveTo>
                  <a:pt x="0" y="0"/>
                </a:moveTo>
                <a:lnTo>
                  <a:pt x="3785734" y="0"/>
                </a:lnTo>
                <a:lnTo>
                  <a:pt x="3785734" y="2837583"/>
                </a:lnTo>
                <a:lnTo>
                  <a:pt x="0" y="2837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4" name="Group 4"/>
          <p:cNvGrpSpPr/>
          <p:nvPr/>
        </p:nvGrpSpPr>
        <p:grpSpPr>
          <a:xfrm>
            <a:off x="0" y="170685"/>
            <a:ext cx="10692000" cy="1629310"/>
            <a:chOff x="0" y="0"/>
            <a:chExt cx="3831771" cy="5839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31772" cy="583908"/>
            </a:xfrm>
            <a:custGeom>
              <a:avLst/>
              <a:gdLst/>
              <a:ahLst/>
              <a:cxnLst/>
              <a:rect l="l" t="t" r="r" b="b"/>
              <a:pathLst>
                <a:path w="3831772" h="583908">
                  <a:moveTo>
                    <a:pt x="0" y="0"/>
                  </a:moveTo>
                  <a:lnTo>
                    <a:pt x="3831772" y="0"/>
                  </a:lnTo>
                  <a:lnTo>
                    <a:pt x="3831772" y="583908"/>
                  </a:lnTo>
                  <a:lnTo>
                    <a:pt x="0" y="583908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3831771" cy="602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sp>
        <p:nvSpPr>
          <p:cNvPr id="7" name="Freeform 7"/>
          <p:cNvSpPr>
            <a:spLocks noChangeAspect="1"/>
          </p:cNvSpPr>
          <p:nvPr/>
        </p:nvSpPr>
        <p:spPr>
          <a:xfrm flipH="1">
            <a:off x="4795024" y="4410797"/>
            <a:ext cx="2005623" cy="1424853"/>
          </a:xfrm>
          <a:custGeom>
            <a:avLst/>
            <a:gdLst/>
            <a:ahLst/>
            <a:cxnLst/>
            <a:rect l="l" t="t" r="r" b="b"/>
            <a:pathLst>
              <a:path w="2684936" h="1907456">
                <a:moveTo>
                  <a:pt x="2684935" y="0"/>
                </a:moveTo>
                <a:lnTo>
                  <a:pt x="0" y="0"/>
                </a:lnTo>
                <a:lnTo>
                  <a:pt x="0" y="1907456"/>
                </a:lnTo>
                <a:lnTo>
                  <a:pt x="2684935" y="1907456"/>
                </a:lnTo>
                <a:lnTo>
                  <a:pt x="2684935" y="0"/>
                </a:lnTo>
                <a:close/>
              </a:path>
            </a:pathLst>
          </a:custGeom>
          <a:blipFill>
            <a:blip r:embed="rId4"/>
            <a:stretch>
              <a:fillRect l="-31628" t="-26018" b="-12942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8" name="Group 8"/>
          <p:cNvGrpSpPr/>
          <p:nvPr/>
        </p:nvGrpSpPr>
        <p:grpSpPr>
          <a:xfrm>
            <a:off x="0" y="4429552"/>
            <a:ext cx="4702865" cy="2515781"/>
            <a:chOff x="0" y="0"/>
            <a:chExt cx="2180938" cy="9044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0938" cy="904405"/>
            </a:xfrm>
            <a:custGeom>
              <a:avLst/>
              <a:gdLst/>
              <a:ahLst/>
              <a:cxnLst/>
              <a:rect l="l" t="t" r="r" b="b"/>
              <a:pathLst>
                <a:path w="2180938" h="904405">
                  <a:moveTo>
                    <a:pt x="0" y="0"/>
                  </a:moveTo>
                  <a:lnTo>
                    <a:pt x="2180938" y="0"/>
                  </a:lnTo>
                  <a:lnTo>
                    <a:pt x="2180938" y="904405"/>
                  </a:lnTo>
                  <a:lnTo>
                    <a:pt x="0" y="904405"/>
                  </a:lnTo>
                  <a:close/>
                </a:path>
              </a:pathLst>
            </a:custGeom>
            <a:solidFill>
              <a:srgbClr val="312E2D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41330" y="7001786"/>
            <a:ext cx="10933330" cy="853499"/>
            <a:chOff x="0" y="0"/>
            <a:chExt cx="5032513" cy="3928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32513" cy="392858"/>
            </a:xfrm>
            <a:custGeom>
              <a:avLst/>
              <a:gdLst/>
              <a:ahLst/>
              <a:cxnLst/>
              <a:rect l="l" t="t" r="r" b="b"/>
              <a:pathLst>
                <a:path w="5032513" h="392858">
                  <a:moveTo>
                    <a:pt x="0" y="0"/>
                  </a:moveTo>
                  <a:lnTo>
                    <a:pt x="5032513" y="0"/>
                  </a:lnTo>
                  <a:lnTo>
                    <a:pt x="5032513" y="392858"/>
                  </a:lnTo>
                  <a:lnTo>
                    <a:pt x="0" y="392858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6892806" y="1877928"/>
            <a:ext cx="3799193" cy="2707425"/>
            <a:chOff x="0" y="0"/>
            <a:chExt cx="1445853" cy="11505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45853" cy="1150547"/>
            </a:xfrm>
            <a:custGeom>
              <a:avLst/>
              <a:gdLst/>
              <a:ahLst/>
              <a:cxnLst/>
              <a:rect l="l" t="t" r="r" b="b"/>
              <a:pathLst>
                <a:path w="1445853" h="1150547">
                  <a:moveTo>
                    <a:pt x="0" y="0"/>
                  </a:moveTo>
                  <a:lnTo>
                    <a:pt x="1445853" y="0"/>
                  </a:lnTo>
                  <a:lnTo>
                    <a:pt x="1445853" y="1150547"/>
                  </a:lnTo>
                  <a:lnTo>
                    <a:pt x="0" y="1150547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4" name="Freeform 14"/>
          <p:cNvSpPr/>
          <p:nvPr/>
        </p:nvSpPr>
        <p:spPr>
          <a:xfrm>
            <a:off x="245361" y="170685"/>
            <a:ext cx="3785734" cy="1457860"/>
          </a:xfrm>
          <a:custGeom>
            <a:avLst/>
            <a:gdLst/>
            <a:ahLst/>
            <a:cxnLst/>
            <a:rect l="l" t="t" r="r" b="b"/>
            <a:pathLst>
              <a:path w="3785734" h="1457860">
                <a:moveTo>
                  <a:pt x="0" y="0"/>
                </a:moveTo>
                <a:lnTo>
                  <a:pt x="3785734" y="0"/>
                </a:lnTo>
                <a:lnTo>
                  <a:pt x="3785734" y="1457860"/>
                </a:lnTo>
                <a:lnTo>
                  <a:pt x="0" y="1457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5" name="Freeform 15"/>
          <p:cNvSpPr/>
          <p:nvPr/>
        </p:nvSpPr>
        <p:spPr>
          <a:xfrm>
            <a:off x="6892806" y="4641806"/>
            <a:ext cx="3749377" cy="2303527"/>
          </a:xfrm>
          <a:custGeom>
            <a:avLst/>
            <a:gdLst/>
            <a:ahLst/>
            <a:cxnLst/>
            <a:rect l="l" t="t" r="r" b="b"/>
            <a:pathLst>
              <a:path w="3141172" h="2303526">
                <a:moveTo>
                  <a:pt x="0" y="0"/>
                </a:moveTo>
                <a:lnTo>
                  <a:pt x="3141172" y="0"/>
                </a:lnTo>
                <a:lnTo>
                  <a:pt x="3141172" y="2303526"/>
                </a:lnTo>
                <a:lnTo>
                  <a:pt x="0" y="2303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6" name="Freeform 16"/>
          <p:cNvSpPr>
            <a:spLocks noChangeAspect="1"/>
          </p:cNvSpPr>
          <p:nvPr/>
        </p:nvSpPr>
        <p:spPr>
          <a:xfrm>
            <a:off x="107764" y="1877928"/>
            <a:ext cx="3352099" cy="2450570"/>
          </a:xfrm>
          <a:custGeom>
            <a:avLst/>
            <a:gdLst/>
            <a:ahLst/>
            <a:cxnLst/>
            <a:rect l="l" t="t" r="r" b="b"/>
            <a:pathLst>
              <a:path w="3784096" h="2837583">
                <a:moveTo>
                  <a:pt x="0" y="0"/>
                </a:moveTo>
                <a:lnTo>
                  <a:pt x="3784095" y="0"/>
                </a:lnTo>
                <a:lnTo>
                  <a:pt x="3784095" y="2837583"/>
                </a:lnTo>
                <a:lnTo>
                  <a:pt x="0" y="28375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316" r="-17231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7" name="TextBox 17"/>
          <p:cNvSpPr txBox="1"/>
          <p:nvPr/>
        </p:nvSpPr>
        <p:spPr>
          <a:xfrm>
            <a:off x="7519502" y="2053219"/>
            <a:ext cx="2545799" cy="439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Since 2010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77091" y="2570760"/>
            <a:ext cx="3716309" cy="1788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6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Steel Piping </a:t>
            </a:r>
          </a:p>
          <a:p>
            <a:pPr algn="l">
              <a:lnSpc>
                <a:spcPts val="3000"/>
              </a:lnSpc>
            </a:pPr>
            <a:r>
              <a:rPr lang="en-US" sz="16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Non-metallic Piping </a:t>
            </a:r>
          </a:p>
          <a:p>
            <a:pPr algn="l">
              <a:lnSpc>
                <a:spcPts val="3000"/>
              </a:lnSpc>
            </a:pPr>
            <a:r>
              <a:rPr lang="en-US" sz="16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Equipment/structure installation</a:t>
            </a:r>
          </a:p>
          <a:p>
            <a:pPr algn="l">
              <a:lnSpc>
                <a:spcPts val="3000"/>
              </a:lnSpc>
            </a:pPr>
            <a:r>
              <a:rPr lang="en-US" sz="16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Maintenance &amp; Repair Services</a:t>
            </a:r>
          </a:p>
          <a:p>
            <a:pPr algn="l">
              <a:lnSpc>
                <a:spcPts val="2004"/>
              </a:lnSpc>
            </a:pPr>
            <a:endParaRPr lang="en-US" sz="1600" spc="9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40709" y="4641528"/>
            <a:ext cx="2344551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Contact Us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100" y="5236376"/>
            <a:ext cx="4492812" cy="150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sz="16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NO. 36, JALAN MUTIARA EMAS 5/11,</a:t>
            </a:r>
          </a:p>
          <a:p>
            <a:pPr algn="just">
              <a:lnSpc>
                <a:spcPts val="2400"/>
              </a:lnSpc>
            </a:pPr>
            <a:r>
              <a:rPr lang="en-US" sz="16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TAMAN MOUNT AUSTIN, 81100, </a:t>
            </a:r>
          </a:p>
          <a:p>
            <a:pPr algn="just">
              <a:lnSpc>
                <a:spcPts val="2400"/>
              </a:lnSpc>
            </a:pPr>
            <a:r>
              <a:rPr lang="en-US" sz="16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JOHOR BAHRU, JOHOR</a:t>
            </a:r>
          </a:p>
          <a:p>
            <a:pPr algn="just">
              <a:lnSpc>
                <a:spcPts val="2400"/>
              </a:lnSpc>
            </a:pPr>
            <a:r>
              <a:rPr lang="en-US" sz="16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TEL: 07-351 3720           FAX: 07-358 7090</a:t>
            </a:r>
          </a:p>
          <a:p>
            <a:pPr marL="0" lvl="0" indent="0" algn="just">
              <a:lnSpc>
                <a:spcPts val="2400"/>
              </a:lnSpc>
            </a:pPr>
            <a:r>
              <a:rPr lang="en-US" sz="16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sales@accessmne.com.my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61939" y="7166866"/>
            <a:ext cx="3009278" cy="25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2"/>
              </a:lnSpc>
            </a:pPr>
            <a:r>
              <a:rPr lang="en-US" sz="149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M&amp;E Services Sdn Bhd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84767" y="1493976"/>
            <a:ext cx="1306921" cy="240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5"/>
              </a:lnSpc>
            </a:pPr>
            <a:r>
              <a:rPr lang="en-US" sz="1403" spc="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(889580-T)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31095" y="428477"/>
            <a:ext cx="6762733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COMPANY PROFILE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02956" y="1253977"/>
            <a:ext cx="3895745" cy="62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200" b="1" spc="91" dirty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Mechanical Contractor based in Johor</a:t>
            </a:r>
          </a:p>
          <a:p>
            <a:pPr algn="l">
              <a:lnSpc>
                <a:spcPts val="2004"/>
              </a:lnSpc>
            </a:pPr>
            <a:endParaRPr lang="en-US" sz="1200" b="1" spc="91" dirty="0">
              <a:solidFill>
                <a:srgbClr val="145DA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2276ED7-005F-D096-95AF-2208B8B48B5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1140"/>
          <a:stretch>
            <a:fillRect/>
          </a:stretch>
        </p:blipFill>
        <p:spPr>
          <a:xfrm>
            <a:off x="4795024" y="5917325"/>
            <a:ext cx="1999476" cy="9938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692000" cy="7560000"/>
          </a:xfrm>
          <a:custGeom>
            <a:avLst/>
            <a:gdLst/>
            <a:ahLst/>
            <a:cxnLst/>
            <a:rect l="l" t="t" r="r" b="b"/>
            <a:pathLst>
              <a:path w="10692000" h="7560000">
                <a:moveTo>
                  <a:pt x="0" y="0"/>
                </a:moveTo>
                <a:lnTo>
                  <a:pt x="10692000" y="0"/>
                </a:lnTo>
                <a:lnTo>
                  <a:pt x="10692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038" r="-78165" b="-29944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-241330" y="7001786"/>
            <a:ext cx="10933330" cy="853499"/>
            <a:chOff x="0" y="0"/>
            <a:chExt cx="5032513" cy="3928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32513" cy="392858"/>
            </a:xfrm>
            <a:custGeom>
              <a:avLst/>
              <a:gdLst/>
              <a:ahLst/>
              <a:cxnLst/>
              <a:rect l="l" t="t" r="r" b="b"/>
              <a:pathLst>
                <a:path w="5032513" h="392858">
                  <a:moveTo>
                    <a:pt x="0" y="0"/>
                  </a:moveTo>
                  <a:lnTo>
                    <a:pt x="5032513" y="0"/>
                  </a:lnTo>
                  <a:lnTo>
                    <a:pt x="5032513" y="392858"/>
                  </a:lnTo>
                  <a:lnTo>
                    <a:pt x="0" y="392858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8513" y="214639"/>
            <a:ext cx="10225737" cy="6589361"/>
            <a:chOff x="0" y="0"/>
            <a:chExt cx="3664673" cy="2361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64673" cy="2361478"/>
            </a:xfrm>
            <a:custGeom>
              <a:avLst/>
              <a:gdLst/>
              <a:ahLst/>
              <a:cxnLst/>
              <a:rect l="l" t="t" r="r" b="b"/>
              <a:pathLst>
                <a:path w="3664673" h="2361478">
                  <a:moveTo>
                    <a:pt x="11357" y="0"/>
                  </a:moveTo>
                  <a:lnTo>
                    <a:pt x="3653317" y="0"/>
                  </a:lnTo>
                  <a:cubicBezTo>
                    <a:pt x="3656329" y="0"/>
                    <a:pt x="3659217" y="1196"/>
                    <a:pt x="3661347" y="3326"/>
                  </a:cubicBezTo>
                  <a:cubicBezTo>
                    <a:pt x="3663477" y="5456"/>
                    <a:pt x="3664673" y="8345"/>
                    <a:pt x="3664673" y="11357"/>
                  </a:cubicBezTo>
                  <a:lnTo>
                    <a:pt x="3664673" y="2350122"/>
                  </a:lnTo>
                  <a:cubicBezTo>
                    <a:pt x="3664673" y="2353134"/>
                    <a:pt x="3663477" y="2356022"/>
                    <a:pt x="3661347" y="2358152"/>
                  </a:cubicBezTo>
                  <a:cubicBezTo>
                    <a:pt x="3659217" y="2360282"/>
                    <a:pt x="3656329" y="2361478"/>
                    <a:pt x="3653317" y="2361478"/>
                  </a:cubicBezTo>
                  <a:lnTo>
                    <a:pt x="11357" y="2361478"/>
                  </a:lnTo>
                  <a:cubicBezTo>
                    <a:pt x="8345" y="2361478"/>
                    <a:pt x="5456" y="2360282"/>
                    <a:pt x="3326" y="2358152"/>
                  </a:cubicBezTo>
                  <a:cubicBezTo>
                    <a:pt x="1196" y="2356022"/>
                    <a:pt x="0" y="2353134"/>
                    <a:pt x="0" y="2350122"/>
                  </a:cubicBezTo>
                  <a:lnTo>
                    <a:pt x="0" y="11357"/>
                  </a:lnTo>
                  <a:cubicBezTo>
                    <a:pt x="0" y="8345"/>
                    <a:pt x="1196" y="5456"/>
                    <a:pt x="3326" y="3326"/>
                  </a:cubicBezTo>
                  <a:cubicBezTo>
                    <a:pt x="5456" y="1196"/>
                    <a:pt x="8345" y="0"/>
                    <a:pt x="1135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ysDot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3664673" cy="2380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961939" y="7166866"/>
            <a:ext cx="3009278" cy="25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2"/>
              </a:lnSpc>
            </a:pPr>
            <a:r>
              <a:rPr lang="en-US" sz="149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M&amp;E Services Sdn Bhd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8513" y="433279"/>
            <a:ext cx="4227161" cy="852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FRP Lining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11FF8E-FA7E-2E19-7D3D-14D9B275B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8"/>
          <a:stretch>
            <a:fillRect/>
          </a:stretch>
        </p:blipFill>
        <p:spPr>
          <a:xfrm rot="16200000">
            <a:off x="7367108" y="3797253"/>
            <a:ext cx="3088125" cy="24405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828782-DFCA-BF55-332B-F2C3A5259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62" y="4096793"/>
            <a:ext cx="3240000" cy="24249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CAE169-5B44-CDDD-CF4E-349BDA43D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13" y="1384524"/>
            <a:ext cx="3240000" cy="243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C3BE8B7-A4BD-AAD2-6CA3-775C64D8A7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587" y="1384524"/>
            <a:ext cx="2509168" cy="18818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6BC03E-A203-D40D-D918-58619D8862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9" y="1419874"/>
            <a:ext cx="3240000" cy="243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7CBEF5D-7862-17E9-68AE-31A2D0AC36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9" y="4131575"/>
            <a:ext cx="3240000" cy="2430000"/>
          </a:xfrm>
          <a:prstGeom prst="rect">
            <a:avLst/>
          </a:prstGeom>
        </p:spPr>
      </p:pic>
      <p:sp>
        <p:nvSpPr>
          <p:cNvPr id="36" name="TextBox 19">
            <a:extLst>
              <a:ext uri="{FF2B5EF4-FFF2-40B4-BE49-F238E27FC236}">
                <a16:creationId xmlns:a16="http://schemas.microsoft.com/office/drawing/2014/main" id="{F60C5C61-A2FF-E7BA-8EEC-CCA854EAD3D5}"/>
              </a:ext>
            </a:extLst>
          </p:cNvPr>
          <p:cNvSpPr txBox="1"/>
          <p:nvPr/>
        </p:nvSpPr>
        <p:spPr>
          <a:xfrm>
            <a:off x="5290896" y="374657"/>
            <a:ext cx="4227161" cy="852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FRP Piping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40A64-D2EA-2F0E-276B-E2EAABCB4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3DBD2D2-EAB0-0808-A43C-B1104F876694}"/>
              </a:ext>
            </a:extLst>
          </p:cNvPr>
          <p:cNvGrpSpPr/>
          <p:nvPr/>
        </p:nvGrpSpPr>
        <p:grpSpPr>
          <a:xfrm>
            <a:off x="0" y="4967479"/>
            <a:ext cx="10692000" cy="2590799"/>
            <a:chOff x="0" y="0"/>
            <a:chExt cx="5032513" cy="39285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B0A444F-6253-495A-AA99-33DF4A19ED3E}"/>
                </a:ext>
              </a:extLst>
            </p:cNvPr>
            <p:cNvSpPr/>
            <p:nvPr/>
          </p:nvSpPr>
          <p:spPr>
            <a:xfrm>
              <a:off x="0" y="0"/>
              <a:ext cx="5032513" cy="392858"/>
            </a:xfrm>
            <a:custGeom>
              <a:avLst/>
              <a:gdLst/>
              <a:ahLst/>
              <a:cxnLst/>
              <a:rect l="l" t="t" r="r" b="b"/>
              <a:pathLst>
                <a:path w="5032513" h="392858">
                  <a:moveTo>
                    <a:pt x="0" y="0"/>
                  </a:moveTo>
                  <a:lnTo>
                    <a:pt x="5032513" y="0"/>
                  </a:lnTo>
                  <a:lnTo>
                    <a:pt x="5032513" y="392858"/>
                  </a:lnTo>
                  <a:lnTo>
                    <a:pt x="0" y="392858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20" name="Freeform 14">
            <a:extLst>
              <a:ext uri="{FF2B5EF4-FFF2-40B4-BE49-F238E27FC236}">
                <a16:creationId xmlns:a16="http://schemas.microsoft.com/office/drawing/2014/main" id="{7B7AC3A4-2F20-60F5-D7BB-D2AF815277CA}"/>
              </a:ext>
            </a:extLst>
          </p:cNvPr>
          <p:cNvSpPr/>
          <p:nvPr/>
        </p:nvSpPr>
        <p:spPr>
          <a:xfrm>
            <a:off x="2488499" y="277636"/>
            <a:ext cx="5715000" cy="2230754"/>
          </a:xfrm>
          <a:custGeom>
            <a:avLst/>
            <a:gdLst/>
            <a:ahLst/>
            <a:cxnLst/>
            <a:rect l="l" t="t" r="r" b="b"/>
            <a:pathLst>
              <a:path w="3785734" h="1457860">
                <a:moveTo>
                  <a:pt x="0" y="0"/>
                </a:moveTo>
                <a:lnTo>
                  <a:pt x="3785734" y="0"/>
                </a:lnTo>
                <a:lnTo>
                  <a:pt x="3785734" y="1457860"/>
                </a:lnTo>
                <a:lnTo>
                  <a:pt x="0" y="1457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E03A2B-9AC0-A819-3F00-1EF841FDD38A}"/>
              </a:ext>
            </a:extLst>
          </p:cNvPr>
          <p:cNvSpPr txBox="1"/>
          <p:nvPr/>
        </p:nvSpPr>
        <p:spPr>
          <a:xfrm>
            <a:off x="468703" y="3356897"/>
            <a:ext cx="97545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271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 FOR </a:t>
            </a:r>
            <a:r>
              <a:rPr lang="en-US" sz="44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YOUR ATTENTION</a:t>
            </a:r>
            <a:endParaRPr lang="en-MY" sz="4400" b="1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D1E5F7C-A386-5848-8A71-D3CBADB94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0" y="5738885"/>
            <a:ext cx="1260000" cy="126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B5E2CE-D4B9-2D37-AEA6-35B755FD1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3" y="5805678"/>
            <a:ext cx="1260000" cy="1260000"/>
          </a:xfrm>
          <a:prstGeom prst="rect">
            <a:avLst/>
          </a:prstGeom>
        </p:spPr>
      </p:pic>
      <p:sp>
        <p:nvSpPr>
          <p:cNvPr id="26" name="TextBox 19">
            <a:extLst>
              <a:ext uri="{FF2B5EF4-FFF2-40B4-BE49-F238E27FC236}">
                <a16:creationId xmlns:a16="http://schemas.microsoft.com/office/drawing/2014/main" id="{26C2C0FF-FB30-CA1E-D92F-DEE49858131D}"/>
              </a:ext>
            </a:extLst>
          </p:cNvPr>
          <p:cNvSpPr txBox="1"/>
          <p:nvPr/>
        </p:nvSpPr>
        <p:spPr>
          <a:xfrm>
            <a:off x="245361" y="5195760"/>
            <a:ext cx="2344551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Contact Us</a:t>
            </a: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FD8D7571-A446-94AB-252F-7792AAD915C8}"/>
              </a:ext>
            </a:extLst>
          </p:cNvPr>
          <p:cNvSpPr txBox="1"/>
          <p:nvPr/>
        </p:nvSpPr>
        <p:spPr>
          <a:xfrm>
            <a:off x="2076367" y="5999553"/>
            <a:ext cx="4492812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12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NO. 36, JALAN MUTIARA EMAS 5/11,</a:t>
            </a:r>
          </a:p>
          <a:p>
            <a:pPr algn="l"/>
            <a:r>
              <a:rPr lang="en-US" sz="12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TAMAN MOUNT AUSTIN, 81100, JOHOR BAHRU, JOHOR</a:t>
            </a:r>
          </a:p>
          <a:p>
            <a:pPr algn="l"/>
            <a:r>
              <a:rPr lang="en-US" sz="12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TEL: 07-351 3720           FAX: 07-358 7090</a:t>
            </a:r>
          </a:p>
          <a:p>
            <a:pPr marL="0" lvl="0" indent="0" algn="l"/>
            <a:r>
              <a:rPr lang="en-US" sz="1200" spc="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sales@accessmne.com.my</a:t>
            </a:r>
          </a:p>
        </p:txBody>
      </p:sp>
    </p:spTree>
    <p:extLst>
      <p:ext uri="{BB962C8B-B14F-4D97-AF65-F5344CB8AC3E}">
        <p14:creationId xmlns:p14="http://schemas.microsoft.com/office/powerpoint/2010/main" val="2153391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692000" cy="7560000"/>
          </a:xfrm>
          <a:custGeom>
            <a:avLst/>
            <a:gdLst/>
            <a:ahLst/>
            <a:cxnLst/>
            <a:rect l="l" t="t" r="r" b="b"/>
            <a:pathLst>
              <a:path w="10692000" h="7560000">
                <a:moveTo>
                  <a:pt x="0" y="0"/>
                </a:moveTo>
                <a:lnTo>
                  <a:pt x="10692000" y="0"/>
                </a:lnTo>
                <a:lnTo>
                  <a:pt x="10692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038" r="-78165" b="-29944"/>
            </a:stretch>
          </a:blipFill>
        </p:spPr>
        <p:txBody>
          <a:bodyPr/>
          <a:lstStyle/>
          <a:p>
            <a:endParaRPr lang="en-MY" dirty="0"/>
          </a:p>
        </p:txBody>
      </p:sp>
      <p:grpSp>
        <p:nvGrpSpPr>
          <p:cNvPr id="3" name="Group 3"/>
          <p:cNvGrpSpPr/>
          <p:nvPr/>
        </p:nvGrpSpPr>
        <p:grpSpPr>
          <a:xfrm>
            <a:off x="671127" y="1221107"/>
            <a:ext cx="2132811" cy="5489496"/>
            <a:chOff x="0" y="-19050"/>
            <a:chExt cx="764351" cy="19673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Freeform 4"/>
            <p:cNvSpPr/>
            <p:nvPr/>
          </p:nvSpPr>
          <p:spPr>
            <a:xfrm>
              <a:off x="0" y="0"/>
              <a:ext cx="764351" cy="1948262"/>
            </a:xfrm>
            <a:custGeom>
              <a:avLst/>
              <a:gdLst/>
              <a:ahLst/>
              <a:cxnLst/>
              <a:rect l="l" t="t" r="r" b="b"/>
              <a:pathLst>
                <a:path w="764351" h="1948262">
                  <a:moveTo>
                    <a:pt x="18150" y="0"/>
                  </a:moveTo>
                  <a:lnTo>
                    <a:pt x="746202" y="0"/>
                  </a:lnTo>
                  <a:cubicBezTo>
                    <a:pt x="756225" y="0"/>
                    <a:pt x="764351" y="8126"/>
                    <a:pt x="764351" y="18150"/>
                  </a:cubicBezTo>
                  <a:lnTo>
                    <a:pt x="764351" y="1930112"/>
                  </a:lnTo>
                  <a:cubicBezTo>
                    <a:pt x="764351" y="1934925"/>
                    <a:pt x="762439" y="1939542"/>
                    <a:pt x="759035" y="1942946"/>
                  </a:cubicBezTo>
                  <a:cubicBezTo>
                    <a:pt x="755632" y="1946349"/>
                    <a:pt x="751015" y="1948262"/>
                    <a:pt x="746202" y="1948262"/>
                  </a:cubicBezTo>
                  <a:lnTo>
                    <a:pt x="18150" y="1948262"/>
                  </a:lnTo>
                  <a:cubicBezTo>
                    <a:pt x="8126" y="1948262"/>
                    <a:pt x="0" y="1940136"/>
                    <a:pt x="0" y="1930112"/>
                  </a:cubicBezTo>
                  <a:lnTo>
                    <a:pt x="0" y="18150"/>
                  </a:lnTo>
                  <a:cubicBezTo>
                    <a:pt x="0" y="8126"/>
                    <a:pt x="8126" y="0"/>
                    <a:pt x="18150" y="0"/>
                  </a:cubicBezTo>
                  <a:close/>
                </a:path>
              </a:pathLst>
            </a:custGeom>
            <a:solidFill>
              <a:srgbClr val="C3BEB9"/>
            </a:solidFill>
            <a:ln w="38100" cap="sq">
              <a:noFill/>
              <a:prstDash val="sysDash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764351" cy="1967312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41330" y="7001786"/>
            <a:ext cx="10933330" cy="853499"/>
            <a:chOff x="0" y="0"/>
            <a:chExt cx="5032513" cy="3928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32513" cy="392858"/>
            </a:xfrm>
            <a:custGeom>
              <a:avLst/>
              <a:gdLst/>
              <a:ahLst/>
              <a:cxnLst/>
              <a:rect l="l" t="t" r="r" b="b"/>
              <a:pathLst>
                <a:path w="5032513" h="392858">
                  <a:moveTo>
                    <a:pt x="0" y="0"/>
                  </a:moveTo>
                  <a:lnTo>
                    <a:pt x="5032513" y="0"/>
                  </a:lnTo>
                  <a:lnTo>
                    <a:pt x="5032513" y="392858"/>
                  </a:lnTo>
                  <a:lnTo>
                    <a:pt x="0" y="392858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0823" y="1720673"/>
            <a:ext cx="1813418" cy="1813418"/>
            <a:chOff x="0" y="0"/>
            <a:chExt cx="382287" cy="3822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2287" cy="382287"/>
            </a:xfrm>
            <a:custGeom>
              <a:avLst/>
              <a:gdLst/>
              <a:ahLst/>
              <a:cxnLst/>
              <a:rect l="l" t="t" r="r" b="b"/>
              <a:pathLst>
                <a:path w="382287" h="382287">
                  <a:moveTo>
                    <a:pt x="0" y="0"/>
                  </a:moveTo>
                  <a:lnTo>
                    <a:pt x="382287" y="0"/>
                  </a:lnTo>
                  <a:lnTo>
                    <a:pt x="382287" y="382287"/>
                  </a:lnTo>
                  <a:lnTo>
                    <a:pt x="0" y="382287"/>
                  </a:lnTo>
                  <a:close/>
                </a:path>
              </a:pathLst>
            </a:custGeom>
            <a:blipFill>
              <a:blip r:embed="rId3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130016" y="1274263"/>
            <a:ext cx="2132811" cy="5436340"/>
            <a:chOff x="0" y="0"/>
            <a:chExt cx="764351" cy="19482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11"/>
            <p:cNvSpPr/>
            <p:nvPr/>
          </p:nvSpPr>
          <p:spPr>
            <a:xfrm>
              <a:off x="0" y="0"/>
              <a:ext cx="764351" cy="1948262"/>
            </a:xfrm>
            <a:custGeom>
              <a:avLst/>
              <a:gdLst/>
              <a:ahLst/>
              <a:cxnLst/>
              <a:rect l="l" t="t" r="r" b="b"/>
              <a:pathLst>
                <a:path w="764351" h="1948262">
                  <a:moveTo>
                    <a:pt x="18150" y="0"/>
                  </a:moveTo>
                  <a:lnTo>
                    <a:pt x="746202" y="0"/>
                  </a:lnTo>
                  <a:cubicBezTo>
                    <a:pt x="756225" y="0"/>
                    <a:pt x="764351" y="8126"/>
                    <a:pt x="764351" y="18150"/>
                  </a:cubicBezTo>
                  <a:lnTo>
                    <a:pt x="764351" y="1930112"/>
                  </a:lnTo>
                  <a:cubicBezTo>
                    <a:pt x="764351" y="1934925"/>
                    <a:pt x="762439" y="1939542"/>
                    <a:pt x="759035" y="1942946"/>
                  </a:cubicBezTo>
                  <a:cubicBezTo>
                    <a:pt x="755632" y="1946349"/>
                    <a:pt x="751015" y="1948262"/>
                    <a:pt x="746202" y="1948262"/>
                  </a:cubicBezTo>
                  <a:lnTo>
                    <a:pt x="18150" y="1948262"/>
                  </a:lnTo>
                  <a:cubicBezTo>
                    <a:pt x="8126" y="1948262"/>
                    <a:pt x="0" y="1940136"/>
                    <a:pt x="0" y="1930112"/>
                  </a:cubicBezTo>
                  <a:lnTo>
                    <a:pt x="0" y="18150"/>
                  </a:lnTo>
                  <a:cubicBezTo>
                    <a:pt x="0" y="8126"/>
                    <a:pt x="8126" y="0"/>
                    <a:pt x="18150" y="0"/>
                  </a:cubicBezTo>
                  <a:close/>
                </a:path>
              </a:pathLst>
            </a:custGeom>
            <a:solidFill>
              <a:srgbClr val="C9C1B3"/>
            </a:solidFill>
            <a:ln w="38100" cap="sq">
              <a:noFill/>
              <a:prstDash val="sysDash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764351" cy="1967312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287484" y="1720673"/>
            <a:ext cx="1813418" cy="1813418"/>
            <a:chOff x="0" y="0"/>
            <a:chExt cx="382287" cy="38228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2287" cy="382287"/>
            </a:xfrm>
            <a:custGeom>
              <a:avLst/>
              <a:gdLst/>
              <a:ahLst/>
              <a:cxnLst/>
              <a:rect l="l" t="t" r="r" b="b"/>
              <a:pathLst>
                <a:path w="382287" h="382287">
                  <a:moveTo>
                    <a:pt x="0" y="0"/>
                  </a:moveTo>
                  <a:lnTo>
                    <a:pt x="382287" y="0"/>
                  </a:lnTo>
                  <a:lnTo>
                    <a:pt x="382287" y="382287"/>
                  </a:lnTo>
                  <a:lnTo>
                    <a:pt x="0" y="382287"/>
                  </a:lnTo>
                  <a:close/>
                </a:path>
              </a:pathLst>
            </a:custGeom>
            <a:blipFill>
              <a:blip r:embed="rId4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586678" y="1274263"/>
            <a:ext cx="2132811" cy="5436340"/>
            <a:chOff x="0" y="0"/>
            <a:chExt cx="764351" cy="19482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Freeform 16"/>
            <p:cNvSpPr/>
            <p:nvPr/>
          </p:nvSpPr>
          <p:spPr>
            <a:xfrm>
              <a:off x="0" y="0"/>
              <a:ext cx="764351" cy="1948262"/>
            </a:xfrm>
            <a:custGeom>
              <a:avLst/>
              <a:gdLst/>
              <a:ahLst/>
              <a:cxnLst/>
              <a:rect l="l" t="t" r="r" b="b"/>
              <a:pathLst>
                <a:path w="764351" h="1948262">
                  <a:moveTo>
                    <a:pt x="18150" y="0"/>
                  </a:moveTo>
                  <a:lnTo>
                    <a:pt x="746202" y="0"/>
                  </a:lnTo>
                  <a:cubicBezTo>
                    <a:pt x="756225" y="0"/>
                    <a:pt x="764351" y="8126"/>
                    <a:pt x="764351" y="18150"/>
                  </a:cubicBezTo>
                  <a:lnTo>
                    <a:pt x="764351" y="1930112"/>
                  </a:lnTo>
                  <a:cubicBezTo>
                    <a:pt x="764351" y="1934925"/>
                    <a:pt x="762439" y="1939542"/>
                    <a:pt x="759035" y="1942946"/>
                  </a:cubicBezTo>
                  <a:cubicBezTo>
                    <a:pt x="755632" y="1946349"/>
                    <a:pt x="751015" y="1948262"/>
                    <a:pt x="746202" y="1948262"/>
                  </a:cubicBezTo>
                  <a:lnTo>
                    <a:pt x="18150" y="1948262"/>
                  </a:lnTo>
                  <a:cubicBezTo>
                    <a:pt x="8126" y="1948262"/>
                    <a:pt x="0" y="1940136"/>
                    <a:pt x="0" y="1930112"/>
                  </a:cubicBezTo>
                  <a:lnTo>
                    <a:pt x="0" y="18150"/>
                  </a:lnTo>
                  <a:cubicBezTo>
                    <a:pt x="0" y="8126"/>
                    <a:pt x="8126" y="0"/>
                    <a:pt x="18150" y="0"/>
                  </a:cubicBezTo>
                  <a:close/>
                </a:path>
              </a:pathLst>
            </a:custGeom>
            <a:solidFill>
              <a:srgbClr val="B3C4CC"/>
            </a:solidFill>
            <a:ln w="38100" cap="sq">
              <a:noFill/>
              <a:prstDash val="sysDash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64351" cy="1967312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746374" y="1720673"/>
            <a:ext cx="1813418" cy="1813418"/>
            <a:chOff x="0" y="0"/>
            <a:chExt cx="382287" cy="3822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2287" cy="382287"/>
            </a:xfrm>
            <a:custGeom>
              <a:avLst/>
              <a:gdLst/>
              <a:ahLst/>
              <a:cxnLst/>
              <a:rect l="l" t="t" r="r" b="b"/>
              <a:pathLst>
                <a:path w="382287" h="382287">
                  <a:moveTo>
                    <a:pt x="0" y="0"/>
                  </a:moveTo>
                  <a:lnTo>
                    <a:pt x="382287" y="0"/>
                  </a:lnTo>
                  <a:lnTo>
                    <a:pt x="382287" y="382287"/>
                  </a:lnTo>
                  <a:lnTo>
                    <a:pt x="0" y="382287"/>
                  </a:lnTo>
                  <a:close/>
                </a:path>
              </a:pathLst>
            </a:custGeom>
            <a:blipFill>
              <a:blip r:embed="rId5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043339" y="1274263"/>
            <a:ext cx="2132811" cy="5436340"/>
            <a:chOff x="0" y="0"/>
            <a:chExt cx="764351" cy="19482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 21"/>
            <p:cNvSpPr/>
            <p:nvPr/>
          </p:nvSpPr>
          <p:spPr>
            <a:xfrm>
              <a:off x="0" y="0"/>
              <a:ext cx="764351" cy="1948262"/>
            </a:xfrm>
            <a:custGeom>
              <a:avLst/>
              <a:gdLst/>
              <a:ahLst/>
              <a:cxnLst/>
              <a:rect l="l" t="t" r="r" b="b"/>
              <a:pathLst>
                <a:path w="764351" h="1948262">
                  <a:moveTo>
                    <a:pt x="18150" y="0"/>
                  </a:moveTo>
                  <a:lnTo>
                    <a:pt x="746202" y="0"/>
                  </a:lnTo>
                  <a:cubicBezTo>
                    <a:pt x="756225" y="0"/>
                    <a:pt x="764351" y="8126"/>
                    <a:pt x="764351" y="18150"/>
                  </a:cubicBezTo>
                  <a:lnTo>
                    <a:pt x="764351" y="1930112"/>
                  </a:lnTo>
                  <a:cubicBezTo>
                    <a:pt x="764351" y="1934925"/>
                    <a:pt x="762439" y="1939542"/>
                    <a:pt x="759035" y="1942946"/>
                  </a:cubicBezTo>
                  <a:cubicBezTo>
                    <a:pt x="755632" y="1946349"/>
                    <a:pt x="751015" y="1948262"/>
                    <a:pt x="746202" y="1948262"/>
                  </a:cubicBezTo>
                  <a:lnTo>
                    <a:pt x="18150" y="1948262"/>
                  </a:lnTo>
                  <a:cubicBezTo>
                    <a:pt x="8126" y="1948262"/>
                    <a:pt x="0" y="1940136"/>
                    <a:pt x="0" y="1930112"/>
                  </a:cubicBezTo>
                  <a:lnTo>
                    <a:pt x="0" y="18150"/>
                  </a:lnTo>
                  <a:cubicBezTo>
                    <a:pt x="0" y="8126"/>
                    <a:pt x="8126" y="0"/>
                    <a:pt x="18150" y="0"/>
                  </a:cubicBezTo>
                  <a:close/>
                </a:path>
              </a:pathLst>
            </a:custGeom>
            <a:solidFill>
              <a:srgbClr val="C7C8C9"/>
            </a:solidFill>
            <a:ln w="38100" cap="sq">
              <a:noFill/>
              <a:prstDash val="sysDash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764351" cy="1967312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205264" y="1720673"/>
            <a:ext cx="1813418" cy="1813418"/>
            <a:chOff x="0" y="0"/>
            <a:chExt cx="382287" cy="38228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82287" cy="382287"/>
            </a:xfrm>
            <a:custGeom>
              <a:avLst/>
              <a:gdLst/>
              <a:ahLst/>
              <a:cxnLst/>
              <a:rect l="l" t="t" r="r" b="b"/>
              <a:pathLst>
                <a:path w="382287" h="382287">
                  <a:moveTo>
                    <a:pt x="0" y="0"/>
                  </a:moveTo>
                  <a:lnTo>
                    <a:pt x="382287" y="0"/>
                  </a:lnTo>
                  <a:lnTo>
                    <a:pt x="382287" y="382287"/>
                  </a:lnTo>
                  <a:lnTo>
                    <a:pt x="0" y="382287"/>
                  </a:lnTo>
                  <a:close/>
                </a:path>
              </a:pathLst>
            </a:custGeom>
            <a:blipFill>
              <a:blip r:embed="rId6"/>
              <a:stretch>
                <a:fillRect l="-16666" r="-16666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961939" y="7166866"/>
            <a:ext cx="3009278" cy="25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2"/>
              </a:lnSpc>
            </a:pPr>
            <a:r>
              <a:rPr lang="en-US" sz="149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M&amp;E Services Sdn Bhd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78290" y="174395"/>
            <a:ext cx="7410733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 &amp; SERVICES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0823" y="3629505"/>
            <a:ext cx="1813418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METAL PIPING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GTAW (TIG)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GMAW (MIG)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SMAW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Hydrostatic and pneumatic testing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89713" y="3675225"/>
            <a:ext cx="1813418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NON-METALLIC 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Electrofusion (HDPE)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Butt fusion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Socket fusion</a:t>
            </a:r>
          </a:p>
          <a:p>
            <a:pPr marL="259080" lvl="1" indent="-129540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Extrusion /Hot air welding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Solvent cement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FRP lining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FRP piping</a:t>
            </a:r>
          </a:p>
          <a:p>
            <a:pPr marL="259080" lvl="1" indent="-129540" algn="l">
              <a:buFont typeface="Arial"/>
              <a:buChar char="•"/>
            </a:pPr>
            <a:endParaRPr lang="en-US" sz="1200" spc="9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9540" lvl="1" algn="l"/>
            <a:r>
              <a:rPr lang="en-US" sz="1200" b="1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MATERIAL:</a:t>
            </a:r>
          </a:p>
          <a:p>
            <a:pPr marL="129540" lvl="1" algn="l"/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ABS, HDPE, PE, PVC, UPVC, PP, PVDF, FRP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748603" y="3675225"/>
            <a:ext cx="1813418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WATER TANK  </a:t>
            </a:r>
          </a:p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REPLACEMENT </a:t>
            </a:r>
          </a:p>
          <a:p>
            <a:pPr algn="l"/>
            <a:endParaRPr lang="en-US" sz="1200" b="1" spc="9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STRUCTURE   </a:t>
            </a:r>
          </a:p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MODIFICATION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Platform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Spiral staircase</a:t>
            </a:r>
          </a:p>
          <a:p>
            <a:pPr marL="129540" lvl="1" algn="l"/>
            <a:endParaRPr lang="en-US" sz="1200" spc="9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GRATING   </a:t>
            </a:r>
          </a:p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INSTALLATION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HDG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FRP</a:t>
            </a:r>
          </a:p>
          <a:p>
            <a:pPr marL="259080" lvl="1" indent="-129540" algn="l">
              <a:buFont typeface="Arial"/>
              <a:buChar char="•"/>
            </a:pPr>
            <a:r>
              <a:rPr lang="en-US" sz="1200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EXPANDED METAL</a:t>
            </a:r>
          </a:p>
          <a:p>
            <a:pPr marL="129540" lvl="1" algn="l"/>
            <a:endParaRPr lang="en-US" sz="1200" b="1" spc="9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9540" lvl="1" algn="l"/>
            <a:r>
              <a:rPr lang="en-US" sz="1200" b="1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FENCING,</a:t>
            </a:r>
          </a:p>
          <a:p>
            <a:pPr marL="129540" lvl="1" algn="l"/>
            <a:r>
              <a:rPr lang="en-US" sz="1200" b="1" spc="9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DRAIN COVER</a:t>
            </a:r>
            <a:endParaRPr lang="en-US" sz="1200" spc="9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205264" y="3629505"/>
            <a:ext cx="1813418" cy="2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MAINTENANCE &amp; REPAIR SERVICES</a:t>
            </a:r>
          </a:p>
          <a:p>
            <a:pPr algn="l"/>
            <a:endParaRPr lang="en-US" sz="1200" b="1" spc="9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LIFTING WORK</a:t>
            </a:r>
          </a:p>
          <a:p>
            <a:pPr algn="l"/>
            <a:endParaRPr lang="en-US" sz="1200" b="1" spc="9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VENT</a:t>
            </a:r>
          </a:p>
          <a:p>
            <a:pPr algn="l"/>
            <a:endParaRPr lang="en-US" sz="1200" b="1" spc="9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/>
            <a:r>
              <a:rPr lang="en-US" sz="1200" b="1" spc="9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MINOR CIVIL WORK AND INSULATION </a:t>
            </a:r>
          </a:p>
          <a:p>
            <a:pPr algn="l"/>
            <a:endParaRPr lang="en-US" sz="1200" b="1" spc="9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/>
            <a:endParaRPr lang="en-US" sz="1200" b="1" spc="9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AE9FBB-CE36-7A87-16BB-86029647CDC8}"/>
              </a:ext>
            </a:extLst>
          </p:cNvPr>
          <p:cNvSpPr txBox="1"/>
          <p:nvPr/>
        </p:nvSpPr>
        <p:spPr>
          <a:xfrm>
            <a:off x="8259720" y="5682072"/>
            <a:ext cx="224688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AND OTHER can be arranged through our reliable subcontractor network.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692000" cy="7560000"/>
          </a:xfrm>
          <a:custGeom>
            <a:avLst/>
            <a:gdLst/>
            <a:ahLst/>
            <a:cxnLst/>
            <a:rect l="l" t="t" r="r" b="b"/>
            <a:pathLst>
              <a:path w="10692000" h="7560000">
                <a:moveTo>
                  <a:pt x="0" y="0"/>
                </a:moveTo>
                <a:lnTo>
                  <a:pt x="10692000" y="0"/>
                </a:lnTo>
                <a:lnTo>
                  <a:pt x="10692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038" r="-78165" b="-29944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40" name="Group 27">
            <a:extLst>
              <a:ext uri="{FF2B5EF4-FFF2-40B4-BE49-F238E27FC236}">
                <a16:creationId xmlns:a16="http://schemas.microsoft.com/office/drawing/2014/main" id="{7825755B-3C25-7461-0C36-B2F2D76A4F0A}"/>
              </a:ext>
            </a:extLst>
          </p:cNvPr>
          <p:cNvGrpSpPr/>
          <p:nvPr/>
        </p:nvGrpSpPr>
        <p:grpSpPr>
          <a:xfrm>
            <a:off x="2951319" y="3726967"/>
            <a:ext cx="4789361" cy="431093"/>
            <a:chOff x="0" y="0"/>
            <a:chExt cx="1716399" cy="154494"/>
          </a:xfrm>
        </p:grpSpPr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0A7125C6-A55A-21C1-11C6-DD82135101C2}"/>
                </a:ext>
              </a:extLst>
            </p:cNvPr>
            <p:cNvSpPr/>
            <p:nvPr/>
          </p:nvSpPr>
          <p:spPr>
            <a:xfrm>
              <a:off x="0" y="0"/>
              <a:ext cx="1716399" cy="154494"/>
            </a:xfrm>
            <a:custGeom>
              <a:avLst/>
              <a:gdLst/>
              <a:ahLst/>
              <a:cxnLst/>
              <a:rect l="l" t="t" r="r" b="b"/>
              <a:pathLst>
                <a:path w="1716399" h="154494">
                  <a:moveTo>
                    <a:pt x="24247" y="0"/>
                  </a:moveTo>
                  <a:lnTo>
                    <a:pt x="1692152" y="0"/>
                  </a:lnTo>
                  <a:cubicBezTo>
                    <a:pt x="1705543" y="0"/>
                    <a:pt x="1716399" y="10856"/>
                    <a:pt x="1716399" y="24247"/>
                  </a:cubicBezTo>
                  <a:lnTo>
                    <a:pt x="1716399" y="130247"/>
                  </a:lnTo>
                  <a:cubicBezTo>
                    <a:pt x="1716399" y="136678"/>
                    <a:pt x="1713844" y="142845"/>
                    <a:pt x="1709297" y="147392"/>
                  </a:cubicBezTo>
                  <a:cubicBezTo>
                    <a:pt x="1704750" y="151939"/>
                    <a:pt x="1698582" y="154494"/>
                    <a:pt x="1692152" y="154494"/>
                  </a:cubicBezTo>
                  <a:lnTo>
                    <a:pt x="24247" y="154494"/>
                  </a:lnTo>
                  <a:cubicBezTo>
                    <a:pt x="10856" y="154494"/>
                    <a:pt x="0" y="143638"/>
                    <a:pt x="0" y="130247"/>
                  </a:cubicBezTo>
                  <a:lnTo>
                    <a:pt x="0" y="24247"/>
                  </a:lnTo>
                  <a:cubicBezTo>
                    <a:pt x="0" y="10856"/>
                    <a:pt x="10856" y="0"/>
                    <a:pt x="2424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ysDot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42" name="TextBox 29">
              <a:extLst>
                <a:ext uri="{FF2B5EF4-FFF2-40B4-BE49-F238E27FC236}">
                  <a16:creationId xmlns:a16="http://schemas.microsoft.com/office/drawing/2014/main" id="{4D0540D6-B0EA-F2FD-3674-7DA40EBDCA4D}"/>
                </a:ext>
              </a:extLst>
            </p:cNvPr>
            <p:cNvSpPr txBox="1"/>
            <p:nvPr/>
          </p:nvSpPr>
          <p:spPr>
            <a:xfrm>
              <a:off x="0" y="-19050"/>
              <a:ext cx="1716399" cy="17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995632" y="1530390"/>
            <a:ext cx="8419510" cy="2094049"/>
            <a:chOff x="0" y="0"/>
            <a:chExt cx="3017362" cy="750460"/>
          </a:xfrm>
          <a:solidFill>
            <a:srgbClr val="FEDEDF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3017362" cy="750460"/>
            </a:xfrm>
            <a:custGeom>
              <a:avLst/>
              <a:gdLst/>
              <a:ahLst/>
              <a:cxnLst/>
              <a:rect l="l" t="t" r="r" b="b"/>
              <a:pathLst>
                <a:path w="3017362" h="750460">
                  <a:moveTo>
                    <a:pt x="13793" y="0"/>
                  </a:moveTo>
                  <a:lnTo>
                    <a:pt x="3003570" y="0"/>
                  </a:lnTo>
                  <a:cubicBezTo>
                    <a:pt x="3011187" y="0"/>
                    <a:pt x="3017362" y="6175"/>
                    <a:pt x="3017362" y="13793"/>
                  </a:cubicBezTo>
                  <a:lnTo>
                    <a:pt x="3017362" y="736667"/>
                  </a:lnTo>
                  <a:cubicBezTo>
                    <a:pt x="3017362" y="744285"/>
                    <a:pt x="3011187" y="750460"/>
                    <a:pt x="3003570" y="750460"/>
                  </a:cubicBezTo>
                  <a:lnTo>
                    <a:pt x="13793" y="750460"/>
                  </a:lnTo>
                  <a:cubicBezTo>
                    <a:pt x="6175" y="750460"/>
                    <a:pt x="0" y="744285"/>
                    <a:pt x="0" y="736667"/>
                  </a:cubicBezTo>
                  <a:lnTo>
                    <a:pt x="0" y="13793"/>
                  </a:lnTo>
                  <a:cubicBezTo>
                    <a:pt x="0" y="6175"/>
                    <a:pt x="6175" y="0"/>
                    <a:pt x="13793" y="0"/>
                  </a:cubicBezTo>
                  <a:close/>
                </a:path>
              </a:pathLst>
            </a:custGeom>
            <a:grpFill/>
            <a:ln w="38100" cap="sq">
              <a:noFill/>
              <a:prstDash val="sysDot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017362" cy="769510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41330" y="7001786"/>
            <a:ext cx="10933330" cy="853499"/>
            <a:chOff x="0" y="0"/>
            <a:chExt cx="5032513" cy="3928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32513" cy="392858"/>
            </a:xfrm>
            <a:custGeom>
              <a:avLst/>
              <a:gdLst/>
              <a:ahLst/>
              <a:cxnLst/>
              <a:rect l="l" t="t" r="r" b="b"/>
              <a:pathLst>
                <a:path w="5032513" h="392858">
                  <a:moveTo>
                    <a:pt x="0" y="0"/>
                  </a:moveTo>
                  <a:lnTo>
                    <a:pt x="5032513" y="0"/>
                  </a:lnTo>
                  <a:lnTo>
                    <a:pt x="5032513" y="392858"/>
                  </a:lnTo>
                  <a:lnTo>
                    <a:pt x="0" y="392858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02484" y="3679876"/>
            <a:ext cx="1795376" cy="410819"/>
            <a:chOff x="0" y="0"/>
            <a:chExt cx="643422" cy="1472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3422" cy="147228"/>
            </a:xfrm>
            <a:custGeom>
              <a:avLst/>
              <a:gdLst/>
              <a:ahLst/>
              <a:cxnLst/>
              <a:rect l="l" t="t" r="r" b="b"/>
              <a:pathLst>
                <a:path w="643422" h="147228">
                  <a:moveTo>
                    <a:pt x="64682" y="0"/>
                  </a:moveTo>
                  <a:lnTo>
                    <a:pt x="578740" y="0"/>
                  </a:lnTo>
                  <a:cubicBezTo>
                    <a:pt x="595895" y="0"/>
                    <a:pt x="612347" y="6815"/>
                    <a:pt x="624477" y="18945"/>
                  </a:cubicBezTo>
                  <a:cubicBezTo>
                    <a:pt x="636608" y="31075"/>
                    <a:pt x="643422" y="47527"/>
                    <a:pt x="643422" y="64682"/>
                  </a:cubicBezTo>
                  <a:lnTo>
                    <a:pt x="643422" y="82546"/>
                  </a:lnTo>
                  <a:cubicBezTo>
                    <a:pt x="643422" y="99701"/>
                    <a:pt x="636608" y="116153"/>
                    <a:pt x="624477" y="128283"/>
                  </a:cubicBezTo>
                  <a:cubicBezTo>
                    <a:pt x="612347" y="140414"/>
                    <a:pt x="595895" y="147228"/>
                    <a:pt x="578740" y="147228"/>
                  </a:cubicBezTo>
                  <a:lnTo>
                    <a:pt x="64682" y="147228"/>
                  </a:lnTo>
                  <a:cubicBezTo>
                    <a:pt x="47527" y="147228"/>
                    <a:pt x="31075" y="140414"/>
                    <a:pt x="18945" y="128283"/>
                  </a:cubicBezTo>
                  <a:cubicBezTo>
                    <a:pt x="6815" y="116153"/>
                    <a:pt x="0" y="99701"/>
                    <a:pt x="0" y="82546"/>
                  </a:cubicBezTo>
                  <a:lnTo>
                    <a:pt x="0" y="64682"/>
                  </a:lnTo>
                  <a:cubicBezTo>
                    <a:pt x="0" y="47527"/>
                    <a:pt x="6815" y="31075"/>
                    <a:pt x="18945" y="18945"/>
                  </a:cubicBezTo>
                  <a:cubicBezTo>
                    <a:pt x="31075" y="6815"/>
                    <a:pt x="47527" y="0"/>
                    <a:pt x="64682" y="0"/>
                  </a:cubicBezTo>
                  <a:close/>
                </a:path>
              </a:pathLst>
            </a:custGeom>
            <a:solidFill>
              <a:srgbClr val="F0F2F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643422" cy="166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5632" y="4266088"/>
            <a:ext cx="8419510" cy="2094049"/>
            <a:chOff x="0" y="0"/>
            <a:chExt cx="3017362" cy="7504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17362" cy="750460"/>
            </a:xfrm>
            <a:custGeom>
              <a:avLst/>
              <a:gdLst/>
              <a:ahLst/>
              <a:cxnLst/>
              <a:rect l="l" t="t" r="r" b="b"/>
              <a:pathLst>
                <a:path w="3017362" h="750460">
                  <a:moveTo>
                    <a:pt x="13793" y="0"/>
                  </a:moveTo>
                  <a:lnTo>
                    <a:pt x="3003570" y="0"/>
                  </a:lnTo>
                  <a:cubicBezTo>
                    <a:pt x="3011187" y="0"/>
                    <a:pt x="3017362" y="6175"/>
                    <a:pt x="3017362" y="13793"/>
                  </a:cubicBezTo>
                  <a:lnTo>
                    <a:pt x="3017362" y="736667"/>
                  </a:lnTo>
                  <a:cubicBezTo>
                    <a:pt x="3017362" y="744285"/>
                    <a:pt x="3011187" y="750460"/>
                    <a:pt x="3003570" y="750460"/>
                  </a:cubicBezTo>
                  <a:lnTo>
                    <a:pt x="13793" y="750460"/>
                  </a:lnTo>
                  <a:cubicBezTo>
                    <a:pt x="6175" y="750460"/>
                    <a:pt x="0" y="744285"/>
                    <a:pt x="0" y="736667"/>
                  </a:cubicBezTo>
                  <a:lnTo>
                    <a:pt x="0" y="13793"/>
                  </a:lnTo>
                  <a:cubicBezTo>
                    <a:pt x="0" y="6175"/>
                    <a:pt x="6175" y="0"/>
                    <a:pt x="13793" y="0"/>
                  </a:cubicBezTo>
                  <a:close/>
                </a:path>
              </a:pathLst>
            </a:custGeom>
            <a:solidFill>
              <a:srgbClr val="CBD4E1"/>
            </a:solidFill>
            <a:ln w="38100" cap="sq">
              <a:noFill/>
              <a:prstDash val="sysDot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3017362" cy="769510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72826" y="4003235"/>
            <a:ext cx="2615742" cy="2615742"/>
            <a:chOff x="0" y="0"/>
            <a:chExt cx="382287" cy="38228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2287" cy="382287"/>
            </a:xfrm>
            <a:custGeom>
              <a:avLst/>
              <a:gdLst/>
              <a:ahLst/>
              <a:cxnLst/>
              <a:rect l="l" t="t" r="r" b="b"/>
              <a:pathLst>
                <a:path w="382287" h="382287">
                  <a:moveTo>
                    <a:pt x="0" y="0"/>
                  </a:moveTo>
                  <a:lnTo>
                    <a:pt x="382287" y="0"/>
                  </a:lnTo>
                  <a:lnTo>
                    <a:pt x="382287" y="382287"/>
                  </a:lnTo>
                  <a:lnTo>
                    <a:pt x="0" y="382287"/>
                  </a:lnTo>
                  <a:close/>
                </a:path>
              </a:pathLst>
            </a:custGeom>
            <a:blipFill>
              <a:blip r:embed="rId3"/>
              <a:stretch>
                <a:fillRect l="-16666" r="-16666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961939" y="7166866"/>
            <a:ext cx="3009278" cy="25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2"/>
              </a:lnSpc>
            </a:pPr>
            <a:r>
              <a:rPr lang="en-US" sz="149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M&amp;E Services Sdn Bhd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70166" y="1675141"/>
            <a:ext cx="3987649" cy="780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b="1" spc="12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 TEAM THAT ALWAYS PREPARE </a:t>
            </a:r>
          </a:p>
          <a:p>
            <a:pPr algn="l">
              <a:lnSpc>
                <a:spcPts val="3200"/>
              </a:lnSpc>
            </a:pPr>
            <a:r>
              <a:rPr lang="en-US" sz="1600" b="1" spc="12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ENGINEER DRAWING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92861" y="3653652"/>
            <a:ext cx="2733596" cy="374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1592" b="1" spc="121" dirty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AS BUILT/ISO/ P&amp;ID/ 3D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70166" y="2434540"/>
            <a:ext cx="2708907" cy="775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12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NOT JUST “DOING”,</a:t>
            </a:r>
          </a:p>
          <a:p>
            <a:pPr algn="l">
              <a:lnSpc>
                <a:spcPts val="3200"/>
              </a:lnSpc>
            </a:pPr>
            <a:r>
              <a:rPr lang="en-US" sz="1600" spc="12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BUT </a:t>
            </a:r>
            <a:r>
              <a:rPr lang="en-US" sz="1600" u="sng" spc="12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UNDERSTANDING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270166" y="4368616"/>
            <a:ext cx="3325290" cy="780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b="1" spc="12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 TEAM THAT UPDATE YOU ON-TIME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270166" y="5242916"/>
            <a:ext cx="2848011" cy="775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12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 IT SAFE, DO IT RIGHT, AND DO IT FAST.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438790" y="4469960"/>
            <a:ext cx="2232578" cy="2232578"/>
            <a:chOff x="0" y="0"/>
            <a:chExt cx="382287" cy="38228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82287" cy="382287"/>
            </a:xfrm>
            <a:custGeom>
              <a:avLst/>
              <a:gdLst/>
              <a:ahLst/>
              <a:cxnLst/>
              <a:rect l="l" t="t" r="r" b="b"/>
              <a:pathLst>
                <a:path w="382287" h="382287">
                  <a:moveTo>
                    <a:pt x="0" y="0"/>
                  </a:moveTo>
                  <a:lnTo>
                    <a:pt x="382287" y="0"/>
                  </a:lnTo>
                  <a:lnTo>
                    <a:pt x="382287" y="382287"/>
                  </a:lnTo>
                  <a:lnTo>
                    <a:pt x="0" y="382287"/>
                  </a:lnTo>
                  <a:close/>
                </a:path>
              </a:pathLst>
            </a:custGeom>
            <a:blipFill>
              <a:blip r:embed="rId4"/>
              <a:stretch>
                <a:fillRect t="-16666" b="-16666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561394" y="6416470"/>
            <a:ext cx="4789361" cy="431093"/>
            <a:chOff x="0" y="0"/>
            <a:chExt cx="1716399" cy="15449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16399" cy="154494"/>
            </a:xfrm>
            <a:custGeom>
              <a:avLst/>
              <a:gdLst/>
              <a:ahLst/>
              <a:cxnLst/>
              <a:rect l="l" t="t" r="r" b="b"/>
              <a:pathLst>
                <a:path w="1716399" h="154494">
                  <a:moveTo>
                    <a:pt x="24247" y="0"/>
                  </a:moveTo>
                  <a:lnTo>
                    <a:pt x="1692152" y="0"/>
                  </a:lnTo>
                  <a:cubicBezTo>
                    <a:pt x="1705543" y="0"/>
                    <a:pt x="1716399" y="10856"/>
                    <a:pt x="1716399" y="24247"/>
                  </a:cubicBezTo>
                  <a:lnTo>
                    <a:pt x="1716399" y="130247"/>
                  </a:lnTo>
                  <a:cubicBezTo>
                    <a:pt x="1716399" y="136678"/>
                    <a:pt x="1713844" y="142845"/>
                    <a:pt x="1709297" y="147392"/>
                  </a:cubicBezTo>
                  <a:cubicBezTo>
                    <a:pt x="1704750" y="151939"/>
                    <a:pt x="1698582" y="154494"/>
                    <a:pt x="1692152" y="154494"/>
                  </a:cubicBezTo>
                  <a:lnTo>
                    <a:pt x="24247" y="154494"/>
                  </a:lnTo>
                  <a:cubicBezTo>
                    <a:pt x="10856" y="154494"/>
                    <a:pt x="0" y="143638"/>
                    <a:pt x="0" y="130247"/>
                  </a:cubicBezTo>
                  <a:lnTo>
                    <a:pt x="0" y="24247"/>
                  </a:lnTo>
                  <a:cubicBezTo>
                    <a:pt x="0" y="10856"/>
                    <a:pt x="10856" y="0"/>
                    <a:pt x="2424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ysDot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1716399" cy="17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088568" y="6427229"/>
            <a:ext cx="5918729" cy="374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1592" b="1" spc="121" dirty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MALAYSIAN SUPERVISOR AND FOREMAN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78290" y="174395"/>
            <a:ext cx="7410733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 &amp; SERVICES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0ABC1C9-704F-F373-234A-462311E81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96" y="951654"/>
            <a:ext cx="2947416" cy="110470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825948B-B1F3-C26D-0F07-77B97B064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914" y="1141339"/>
            <a:ext cx="2857946" cy="16300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F3DAD00-FAF5-83CC-2BCA-04C4D5DA7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96" y="2218662"/>
            <a:ext cx="2621730" cy="160528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2306181-2BFB-AC34-683A-056F705B5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8358" y="2478507"/>
            <a:ext cx="2122941" cy="166733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692000" cy="7560000"/>
          </a:xfrm>
          <a:custGeom>
            <a:avLst/>
            <a:gdLst/>
            <a:ahLst/>
            <a:cxnLst/>
            <a:rect l="l" t="t" r="r" b="b"/>
            <a:pathLst>
              <a:path w="10692000" h="7560000">
                <a:moveTo>
                  <a:pt x="0" y="0"/>
                </a:moveTo>
                <a:lnTo>
                  <a:pt x="10692000" y="0"/>
                </a:lnTo>
                <a:lnTo>
                  <a:pt x="10692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038" r="-78165" b="-29944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/>
          <p:cNvGrpSpPr/>
          <p:nvPr/>
        </p:nvGrpSpPr>
        <p:grpSpPr>
          <a:xfrm>
            <a:off x="-241330" y="7001786"/>
            <a:ext cx="10933330" cy="853499"/>
            <a:chOff x="0" y="0"/>
            <a:chExt cx="5032513" cy="3928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32513" cy="392858"/>
            </a:xfrm>
            <a:custGeom>
              <a:avLst/>
              <a:gdLst/>
              <a:ahLst/>
              <a:cxnLst/>
              <a:rect l="l" t="t" r="r" b="b"/>
              <a:pathLst>
                <a:path w="5032513" h="392858">
                  <a:moveTo>
                    <a:pt x="0" y="0"/>
                  </a:moveTo>
                  <a:lnTo>
                    <a:pt x="5032513" y="0"/>
                  </a:lnTo>
                  <a:lnTo>
                    <a:pt x="5032513" y="392858"/>
                  </a:lnTo>
                  <a:lnTo>
                    <a:pt x="0" y="392858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961939" y="7166866"/>
            <a:ext cx="3009278" cy="25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2"/>
              </a:lnSpc>
            </a:pPr>
            <a:r>
              <a:rPr lang="en-US" sz="149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M&amp;E Services Sdn Bhd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49758" y="577546"/>
            <a:ext cx="300384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Certificates &amp; </a:t>
            </a:r>
          </a:p>
          <a:p>
            <a:r>
              <a:rPr lang="en-US" sz="32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Accreditation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616767-1877-754F-9ED7-045A108BBFD9}"/>
              </a:ext>
            </a:extLst>
          </p:cNvPr>
          <p:cNvGrpSpPr/>
          <p:nvPr/>
        </p:nvGrpSpPr>
        <p:grpSpPr>
          <a:xfrm>
            <a:off x="363489" y="1675730"/>
            <a:ext cx="3600000" cy="2383992"/>
            <a:chOff x="124928" y="1072587"/>
            <a:chExt cx="3600000" cy="2383992"/>
          </a:xfrm>
        </p:grpSpPr>
        <p:grpSp>
          <p:nvGrpSpPr>
            <p:cNvPr id="3" name="Group 3"/>
            <p:cNvGrpSpPr/>
            <p:nvPr/>
          </p:nvGrpSpPr>
          <p:grpSpPr>
            <a:xfrm>
              <a:off x="124928" y="1072587"/>
              <a:ext cx="3600000" cy="2131316"/>
              <a:chOff x="0" y="-19050"/>
              <a:chExt cx="1442779" cy="7638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178754" cy="744766"/>
              </a:xfrm>
              <a:custGeom>
                <a:avLst/>
                <a:gdLst/>
                <a:ahLst/>
                <a:cxnLst/>
                <a:rect l="l" t="t" r="r" b="b"/>
                <a:pathLst>
                  <a:path w="1442779" h="744766">
                    <a:moveTo>
                      <a:pt x="28846" y="0"/>
                    </a:moveTo>
                    <a:lnTo>
                      <a:pt x="1413933" y="0"/>
                    </a:lnTo>
                    <a:cubicBezTo>
                      <a:pt x="1421583" y="0"/>
                      <a:pt x="1428920" y="3039"/>
                      <a:pt x="1434330" y="8449"/>
                    </a:cubicBezTo>
                    <a:cubicBezTo>
                      <a:pt x="1439740" y="13858"/>
                      <a:pt x="1442779" y="21195"/>
                      <a:pt x="1442779" y="28846"/>
                    </a:cubicBezTo>
                    <a:lnTo>
                      <a:pt x="1442779" y="715920"/>
                    </a:lnTo>
                    <a:cubicBezTo>
                      <a:pt x="1442779" y="723570"/>
                      <a:pt x="1439740" y="730907"/>
                      <a:pt x="1434330" y="736317"/>
                    </a:cubicBezTo>
                    <a:cubicBezTo>
                      <a:pt x="1428920" y="741726"/>
                      <a:pt x="1421583" y="744766"/>
                      <a:pt x="1413933" y="744766"/>
                    </a:cubicBezTo>
                    <a:lnTo>
                      <a:pt x="28846" y="744766"/>
                    </a:lnTo>
                    <a:cubicBezTo>
                      <a:pt x="21195" y="744766"/>
                      <a:pt x="13858" y="741726"/>
                      <a:pt x="8449" y="736317"/>
                    </a:cubicBezTo>
                    <a:cubicBezTo>
                      <a:pt x="3039" y="730907"/>
                      <a:pt x="0" y="723570"/>
                      <a:pt x="0" y="715920"/>
                    </a:cubicBezTo>
                    <a:lnTo>
                      <a:pt x="0" y="28846"/>
                    </a:lnTo>
                    <a:cubicBezTo>
                      <a:pt x="0" y="21195"/>
                      <a:pt x="3039" y="13858"/>
                      <a:pt x="8449" y="8449"/>
                    </a:cubicBezTo>
                    <a:cubicBezTo>
                      <a:pt x="13858" y="3039"/>
                      <a:pt x="21195" y="0"/>
                      <a:pt x="28846" y="0"/>
                    </a:cubicBezTo>
                    <a:close/>
                  </a:path>
                </a:pathLst>
              </a:custGeom>
              <a:solidFill>
                <a:srgbClr val="C3BEB9"/>
              </a:solidFill>
              <a:ln w="38100" cap="sq">
                <a:solidFill>
                  <a:srgbClr val="000000"/>
                </a:solidFill>
                <a:prstDash val="sysDot"/>
                <a:miter/>
              </a:ln>
            </p:spPr>
            <p:txBody>
              <a:bodyPr/>
              <a:lstStyle/>
              <a:p>
                <a:endParaRPr lang="en-MY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1442779" cy="7638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45"/>
                  </a:lnSpc>
                </a:pPr>
                <a:endParaRPr/>
              </a:p>
              <a:p>
                <a:pPr algn="ctr">
                  <a:lnSpc>
                    <a:spcPts val="1545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649630" y="1295394"/>
              <a:ext cx="1813418" cy="1813418"/>
              <a:chOff x="76947" y="7859"/>
              <a:chExt cx="382287" cy="38228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76947" y="7859"/>
                <a:ext cx="382287" cy="382287"/>
              </a:xfrm>
              <a:custGeom>
                <a:avLst/>
                <a:gdLst/>
                <a:ahLst/>
                <a:cxnLst/>
                <a:rect l="l" t="t" r="r" b="b"/>
                <a:pathLst>
                  <a:path w="382287" h="382287">
                    <a:moveTo>
                      <a:pt x="0" y="0"/>
                    </a:moveTo>
                    <a:lnTo>
                      <a:pt x="382287" y="0"/>
                    </a:lnTo>
                    <a:lnTo>
                      <a:pt x="382287" y="382287"/>
                    </a:lnTo>
                    <a:lnTo>
                      <a:pt x="0" y="382287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1731" t="-3863" r="-13977" b="-84113"/>
                </a:stretch>
              </a:blipFill>
            </p:spPr>
            <p:txBody>
              <a:bodyPr/>
              <a:lstStyle/>
              <a:p>
                <a:endParaRPr lang="en-MY" dirty="0"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612888" y="2994914"/>
              <a:ext cx="1886907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500" b="1" spc="114" dirty="0">
                  <a:latin typeface="Poppins Bold"/>
                  <a:ea typeface="Poppins Bold"/>
                  <a:cs typeface="Poppins Bold"/>
                  <a:sym typeface="Poppins Bold"/>
                </a:rPr>
                <a:t>CIDB - G4</a:t>
              </a:r>
            </a:p>
            <a:p>
              <a:pPr algn="ctr"/>
              <a:r>
                <a:rPr lang="en-US" sz="1500" b="1" spc="114" dirty="0">
                  <a:latin typeface="Poppins Bold"/>
                  <a:ea typeface="Poppins Bold"/>
                  <a:cs typeface="Poppins Bold"/>
                  <a:sym typeface="Poppins Bold"/>
                </a:rPr>
                <a:t>B/CE/ME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64213" y="4503942"/>
            <a:ext cx="3600000" cy="2131316"/>
            <a:chOff x="0" y="-19050"/>
            <a:chExt cx="1442779" cy="7638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78750" cy="744766"/>
            </a:xfrm>
            <a:custGeom>
              <a:avLst/>
              <a:gdLst/>
              <a:ahLst/>
              <a:cxnLst/>
              <a:rect l="l" t="t" r="r" b="b"/>
              <a:pathLst>
                <a:path w="1442779" h="744766">
                  <a:moveTo>
                    <a:pt x="28846" y="0"/>
                  </a:moveTo>
                  <a:lnTo>
                    <a:pt x="1413933" y="0"/>
                  </a:lnTo>
                  <a:cubicBezTo>
                    <a:pt x="1421583" y="0"/>
                    <a:pt x="1428920" y="3039"/>
                    <a:pt x="1434330" y="8449"/>
                  </a:cubicBezTo>
                  <a:cubicBezTo>
                    <a:pt x="1439740" y="13858"/>
                    <a:pt x="1442779" y="21195"/>
                    <a:pt x="1442779" y="28846"/>
                  </a:cubicBezTo>
                  <a:lnTo>
                    <a:pt x="1442779" y="715920"/>
                  </a:lnTo>
                  <a:cubicBezTo>
                    <a:pt x="1442779" y="723570"/>
                    <a:pt x="1439740" y="730907"/>
                    <a:pt x="1434330" y="736317"/>
                  </a:cubicBezTo>
                  <a:cubicBezTo>
                    <a:pt x="1428920" y="741726"/>
                    <a:pt x="1421583" y="744766"/>
                    <a:pt x="1413933" y="744766"/>
                  </a:cubicBezTo>
                  <a:lnTo>
                    <a:pt x="28846" y="744766"/>
                  </a:lnTo>
                  <a:cubicBezTo>
                    <a:pt x="21195" y="744766"/>
                    <a:pt x="13858" y="741726"/>
                    <a:pt x="8449" y="736317"/>
                  </a:cubicBezTo>
                  <a:cubicBezTo>
                    <a:pt x="3039" y="730907"/>
                    <a:pt x="0" y="723570"/>
                    <a:pt x="0" y="715920"/>
                  </a:cubicBezTo>
                  <a:lnTo>
                    <a:pt x="0" y="28846"/>
                  </a:lnTo>
                  <a:cubicBezTo>
                    <a:pt x="0" y="21195"/>
                    <a:pt x="3039" y="13858"/>
                    <a:pt x="8449" y="8449"/>
                  </a:cubicBezTo>
                  <a:cubicBezTo>
                    <a:pt x="13858" y="3039"/>
                    <a:pt x="21195" y="0"/>
                    <a:pt x="28846" y="0"/>
                  </a:cubicBezTo>
                  <a:close/>
                </a:path>
              </a:pathLst>
            </a:custGeom>
            <a:solidFill>
              <a:srgbClr val="A28D7A"/>
            </a:solidFill>
            <a:ln w="38100" cap="sq">
              <a:solidFill>
                <a:srgbClr val="000000"/>
              </a:solidFill>
              <a:prstDash val="sysDot"/>
              <a:miter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442779" cy="763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014686" y="4638603"/>
            <a:ext cx="1813418" cy="1813418"/>
            <a:chOff x="0" y="0"/>
            <a:chExt cx="382287" cy="382287"/>
          </a:xfrm>
        </p:grpSpPr>
        <p:sp>
          <p:nvSpPr>
            <p:cNvPr id="14" name="Freeform 14"/>
            <p:cNvSpPr/>
            <p:nvPr/>
          </p:nvSpPr>
          <p:spPr>
            <a:xfrm rot="-5400000">
              <a:off x="0" y="0"/>
              <a:ext cx="382287" cy="382287"/>
            </a:xfrm>
            <a:custGeom>
              <a:avLst/>
              <a:gdLst/>
              <a:ahLst/>
              <a:cxnLst/>
              <a:rect l="l" t="t" r="r" b="b"/>
              <a:pathLst>
                <a:path w="382287" h="382287">
                  <a:moveTo>
                    <a:pt x="382287" y="0"/>
                  </a:moveTo>
                  <a:lnTo>
                    <a:pt x="382287" y="382287"/>
                  </a:lnTo>
                  <a:lnTo>
                    <a:pt x="0" y="382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89" t="-698" r="-21779" b="-17125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694746" y="6432837"/>
            <a:ext cx="248012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500" b="1" spc="113" dirty="0">
                <a:latin typeface="Poppins Bold"/>
                <a:ea typeface="Poppins Bold"/>
                <a:cs typeface="Poppins Bold"/>
                <a:sym typeface="Poppins Bold"/>
              </a:rPr>
              <a:t>Working at Height &amp; Confined Space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B8C2D72-A3CF-FA91-E97B-8E0B08EDDACF}"/>
              </a:ext>
            </a:extLst>
          </p:cNvPr>
          <p:cNvGrpSpPr/>
          <p:nvPr/>
        </p:nvGrpSpPr>
        <p:grpSpPr>
          <a:xfrm>
            <a:off x="379447" y="4479257"/>
            <a:ext cx="3600000" cy="2395490"/>
            <a:chOff x="3373586" y="2361014"/>
            <a:chExt cx="3600000" cy="2395490"/>
          </a:xfrm>
        </p:grpSpPr>
        <p:grpSp>
          <p:nvGrpSpPr>
            <p:cNvPr id="15" name="Group 15"/>
            <p:cNvGrpSpPr/>
            <p:nvPr/>
          </p:nvGrpSpPr>
          <p:grpSpPr>
            <a:xfrm>
              <a:off x="3373586" y="2361014"/>
              <a:ext cx="3600000" cy="2131316"/>
              <a:chOff x="0" y="-19050"/>
              <a:chExt cx="1442779" cy="76381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78754" cy="744766"/>
              </a:xfrm>
              <a:custGeom>
                <a:avLst/>
                <a:gdLst/>
                <a:ahLst/>
                <a:cxnLst/>
                <a:rect l="l" t="t" r="r" b="b"/>
                <a:pathLst>
                  <a:path w="1442779" h="744766">
                    <a:moveTo>
                      <a:pt x="28846" y="0"/>
                    </a:moveTo>
                    <a:lnTo>
                      <a:pt x="1413933" y="0"/>
                    </a:lnTo>
                    <a:cubicBezTo>
                      <a:pt x="1421583" y="0"/>
                      <a:pt x="1428920" y="3039"/>
                      <a:pt x="1434330" y="8449"/>
                    </a:cubicBezTo>
                    <a:cubicBezTo>
                      <a:pt x="1439740" y="13858"/>
                      <a:pt x="1442779" y="21195"/>
                      <a:pt x="1442779" y="28846"/>
                    </a:cubicBezTo>
                    <a:lnTo>
                      <a:pt x="1442779" y="715920"/>
                    </a:lnTo>
                    <a:cubicBezTo>
                      <a:pt x="1442779" y="723570"/>
                      <a:pt x="1439740" y="730907"/>
                      <a:pt x="1434330" y="736317"/>
                    </a:cubicBezTo>
                    <a:cubicBezTo>
                      <a:pt x="1428920" y="741726"/>
                      <a:pt x="1421583" y="744766"/>
                      <a:pt x="1413933" y="744766"/>
                    </a:cubicBezTo>
                    <a:lnTo>
                      <a:pt x="28846" y="744766"/>
                    </a:lnTo>
                    <a:cubicBezTo>
                      <a:pt x="21195" y="744766"/>
                      <a:pt x="13858" y="741726"/>
                      <a:pt x="8449" y="736317"/>
                    </a:cubicBezTo>
                    <a:cubicBezTo>
                      <a:pt x="3039" y="730907"/>
                      <a:pt x="0" y="723570"/>
                      <a:pt x="0" y="715920"/>
                    </a:cubicBezTo>
                    <a:lnTo>
                      <a:pt x="0" y="28846"/>
                    </a:lnTo>
                    <a:cubicBezTo>
                      <a:pt x="0" y="21195"/>
                      <a:pt x="3039" y="13858"/>
                      <a:pt x="8449" y="8449"/>
                    </a:cubicBezTo>
                    <a:cubicBezTo>
                      <a:pt x="13858" y="3039"/>
                      <a:pt x="21195" y="0"/>
                      <a:pt x="28846" y="0"/>
                    </a:cubicBezTo>
                    <a:close/>
                  </a:path>
                </a:pathLst>
              </a:custGeom>
              <a:solidFill>
                <a:srgbClr val="B3C4CC"/>
              </a:solidFill>
              <a:ln w="38100" cap="sq">
                <a:solidFill>
                  <a:srgbClr val="000000"/>
                </a:solidFill>
                <a:prstDash val="sysDot"/>
                <a:miter/>
              </a:ln>
            </p:spPr>
            <p:txBody>
              <a:bodyPr/>
              <a:lstStyle/>
              <a:p>
                <a:endParaRPr lang="en-MY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2779" cy="7638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45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937480" y="2539335"/>
              <a:ext cx="1813418" cy="1813418"/>
              <a:chOff x="85209" y="-1519"/>
              <a:chExt cx="382287" cy="38228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85209" y="-1519"/>
                <a:ext cx="382287" cy="382287"/>
              </a:xfrm>
              <a:custGeom>
                <a:avLst/>
                <a:gdLst/>
                <a:ahLst/>
                <a:cxnLst/>
                <a:rect l="l" t="t" r="r" b="b"/>
                <a:pathLst>
                  <a:path w="382287" h="382287">
                    <a:moveTo>
                      <a:pt x="0" y="0"/>
                    </a:moveTo>
                    <a:lnTo>
                      <a:pt x="382287" y="0"/>
                    </a:lnTo>
                    <a:lnTo>
                      <a:pt x="382287" y="382287"/>
                    </a:lnTo>
                    <a:lnTo>
                      <a:pt x="0" y="382287"/>
                    </a:lnTo>
                    <a:close/>
                  </a:path>
                </a:pathLst>
              </a:custGeom>
              <a:blipFill>
                <a:blip r:embed="rId5"/>
                <a:stretch>
                  <a:fillRect t="-16889" b="-16889"/>
                </a:stretch>
              </a:blipFill>
            </p:spPr>
            <p:txBody>
              <a:bodyPr/>
              <a:lstStyle/>
              <a:p>
                <a:endParaRPr lang="en-MY"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3568260" y="4294839"/>
              <a:ext cx="2551860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500" b="1" spc="114" dirty="0">
                  <a:latin typeface="Poppins Bold"/>
                  <a:ea typeface="Poppins Bold"/>
                  <a:cs typeface="Poppins Bold"/>
                  <a:sym typeface="Poppins Bold"/>
                </a:rPr>
                <a:t>Welding Procedures Specification (WPS)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626D77-6D31-4945-B78D-A14B98B3001B}"/>
              </a:ext>
            </a:extLst>
          </p:cNvPr>
          <p:cNvGrpSpPr/>
          <p:nvPr/>
        </p:nvGrpSpPr>
        <p:grpSpPr>
          <a:xfrm>
            <a:off x="7464213" y="1700056"/>
            <a:ext cx="4025864" cy="2393263"/>
            <a:chOff x="3373586" y="4782074"/>
            <a:chExt cx="4025864" cy="2393263"/>
          </a:xfrm>
        </p:grpSpPr>
        <p:grpSp>
          <p:nvGrpSpPr>
            <p:cNvPr id="20" name="Group 20"/>
            <p:cNvGrpSpPr/>
            <p:nvPr/>
          </p:nvGrpSpPr>
          <p:grpSpPr>
            <a:xfrm>
              <a:off x="3373586" y="4782074"/>
              <a:ext cx="4025864" cy="2131316"/>
              <a:chOff x="0" y="-19050"/>
              <a:chExt cx="1442779" cy="76381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054060" cy="744766"/>
              </a:xfrm>
              <a:custGeom>
                <a:avLst/>
                <a:gdLst/>
                <a:ahLst/>
                <a:cxnLst/>
                <a:rect l="l" t="t" r="r" b="b"/>
                <a:pathLst>
                  <a:path w="1442779" h="744766">
                    <a:moveTo>
                      <a:pt x="28846" y="0"/>
                    </a:moveTo>
                    <a:lnTo>
                      <a:pt x="1413933" y="0"/>
                    </a:lnTo>
                    <a:cubicBezTo>
                      <a:pt x="1421583" y="0"/>
                      <a:pt x="1428920" y="3039"/>
                      <a:pt x="1434330" y="8449"/>
                    </a:cubicBezTo>
                    <a:cubicBezTo>
                      <a:pt x="1439740" y="13858"/>
                      <a:pt x="1442779" y="21195"/>
                      <a:pt x="1442779" y="28846"/>
                    </a:cubicBezTo>
                    <a:lnTo>
                      <a:pt x="1442779" y="715920"/>
                    </a:lnTo>
                    <a:cubicBezTo>
                      <a:pt x="1442779" y="723570"/>
                      <a:pt x="1439740" y="730907"/>
                      <a:pt x="1434330" y="736317"/>
                    </a:cubicBezTo>
                    <a:cubicBezTo>
                      <a:pt x="1428920" y="741726"/>
                      <a:pt x="1421583" y="744766"/>
                      <a:pt x="1413933" y="744766"/>
                    </a:cubicBezTo>
                    <a:lnTo>
                      <a:pt x="28846" y="744766"/>
                    </a:lnTo>
                    <a:cubicBezTo>
                      <a:pt x="21195" y="744766"/>
                      <a:pt x="13858" y="741726"/>
                      <a:pt x="8449" y="736317"/>
                    </a:cubicBezTo>
                    <a:cubicBezTo>
                      <a:pt x="3039" y="730907"/>
                      <a:pt x="0" y="723570"/>
                      <a:pt x="0" y="715920"/>
                    </a:cubicBezTo>
                    <a:lnTo>
                      <a:pt x="0" y="28846"/>
                    </a:lnTo>
                    <a:cubicBezTo>
                      <a:pt x="0" y="21195"/>
                      <a:pt x="3039" y="13858"/>
                      <a:pt x="8449" y="8449"/>
                    </a:cubicBezTo>
                    <a:cubicBezTo>
                      <a:pt x="13858" y="3039"/>
                      <a:pt x="21195" y="0"/>
                      <a:pt x="28846" y="0"/>
                    </a:cubicBezTo>
                    <a:close/>
                  </a:path>
                </a:pathLst>
              </a:custGeom>
              <a:solidFill>
                <a:srgbClr val="FEDEDF"/>
              </a:solidFill>
              <a:ln w="38100" cap="sq">
                <a:solidFill>
                  <a:srgbClr val="000000"/>
                </a:solidFill>
                <a:prstDash val="sysDot"/>
                <a:miter/>
              </a:ln>
            </p:spPr>
            <p:txBody>
              <a:bodyPr/>
              <a:lstStyle/>
              <a:p>
                <a:endParaRPr lang="en-MY" dirty="0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19050"/>
                <a:ext cx="1442779" cy="7638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45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3937475" y="4967601"/>
              <a:ext cx="1813418" cy="1813418"/>
              <a:chOff x="85208" y="0"/>
              <a:chExt cx="382287" cy="38228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85208" y="0"/>
                <a:ext cx="382287" cy="382287"/>
              </a:xfrm>
              <a:custGeom>
                <a:avLst/>
                <a:gdLst/>
                <a:ahLst/>
                <a:cxnLst/>
                <a:rect l="l" t="t" r="r" b="b"/>
                <a:pathLst>
                  <a:path w="382287" h="382287">
                    <a:moveTo>
                      <a:pt x="0" y="0"/>
                    </a:moveTo>
                    <a:lnTo>
                      <a:pt x="382287" y="0"/>
                    </a:lnTo>
                    <a:lnTo>
                      <a:pt x="382287" y="382287"/>
                    </a:lnTo>
                    <a:lnTo>
                      <a:pt x="0" y="382287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1288" r="-92886"/>
                </a:stretch>
              </a:blipFill>
            </p:spPr>
            <p:txBody>
              <a:bodyPr/>
              <a:lstStyle/>
              <a:p>
                <a:endParaRPr lang="en-MY"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496987" y="6713672"/>
              <a:ext cx="2677906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500" b="1" spc="114" dirty="0">
                  <a:latin typeface="Poppins Bold"/>
                  <a:ea typeface="Poppins Bold"/>
                  <a:cs typeface="Poppins Bold"/>
                  <a:sym typeface="Poppins Bold"/>
                </a:rPr>
                <a:t>JSA, MOS and </a:t>
              </a:r>
            </a:p>
            <a:p>
              <a:pPr algn="ctr"/>
              <a:r>
                <a:rPr lang="en-US" sz="1500" b="1" spc="114" dirty="0">
                  <a:latin typeface="Poppins Bold"/>
                  <a:ea typeface="Poppins Bold"/>
                  <a:cs typeface="Poppins Bold"/>
                  <a:sym typeface="Poppins Bold"/>
                </a:rPr>
                <a:t>Permit to Work (PTW)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AAD3D2A-7B32-5C34-BC0A-02E03E3CCBF4}"/>
              </a:ext>
            </a:extLst>
          </p:cNvPr>
          <p:cNvGrpSpPr/>
          <p:nvPr/>
        </p:nvGrpSpPr>
        <p:grpSpPr>
          <a:xfrm>
            <a:off x="3954594" y="1706844"/>
            <a:ext cx="3600000" cy="2383991"/>
            <a:chOff x="11249775" y="3774134"/>
            <a:chExt cx="3600000" cy="2383991"/>
          </a:xfrm>
        </p:grpSpPr>
        <p:grpSp>
          <p:nvGrpSpPr>
            <p:cNvPr id="36" name="Group 10">
              <a:extLst>
                <a:ext uri="{FF2B5EF4-FFF2-40B4-BE49-F238E27FC236}">
                  <a16:creationId xmlns:a16="http://schemas.microsoft.com/office/drawing/2014/main" id="{F1006EA6-FDA2-8ACC-74AD-46744361ED04}"/>
                </a:ext>
              </a:extLst>
            </p:cNvPr>
            <p:cNvGrpSpPr/>
            <p:nvPr/>
          </p:nvGrpSpPr>
          <p:grpSpPr>
            <a:xfrm>
              <a:off x="11249775" y="3774134"/>
              <a:ext cx="3600000" cy="2131316"/>
              <a:chOff x="0" y="-19050"/>
              <a:chExt cx="1442779" cy="763816"/>
            </a:xfrm>
          </p:grpSpPr>
          <p:sp>
            <p:nvSpPr>
              <p:cNvPr id="40" name="Freeform 11">
                <a:extLst>
                  <a:ext uri="{FF2B5EF4-FFF2-40B4-BE49-F238E27FC236}">
                    <a16:creationId xmlns:a16="http://schemas.microsoft.com/office/drawing/2014/main" id="{9989D6E5-7ED3-2C81-1861-4D21856B7ABC}"/>
                  </a:ext>
                </a:extLst>
              </p:cNvPr>
              <p:cNvSpPr/>
              <p:nvPr/>
            </p:nvSpPr>
            <p:spPr>
              <a:xfrm>
                <a:off x="0" y="0"/>
                <a:ext cx="1178750" cy="744766"/>
              </a:xfrm>
              <a:custGeom>
                <a:avLst/>
                <a:gdLst/>
                <a:ahLst/>
                <a:cxnLst/>
                <a:rect l="l" t="t" r="r" b="b"/>
                <a:pathLst>
                  <a:path w="1442779" h="744766">
                    <a:moveTo>
                      <a:pt x="28846" y="0"/>
                    </a:moveTo>
                    <a:lnTo>
                      <a:pt x="1413933" y="0"/>
                    </a:lnTo>
                    <a:cubicBezTo>
                      <a:pt x="1421583" y="0"/>
                      <a:pt x="1428920" y="3039"/>
                      <a:pt x="1434330" y="8449"/>
                    </a:cubicBezTo>
                    <a:cubicBezTo>
                      <a:pt x="1439740" y="13858"/>
                      <a:pt x="1442779" y="21195"/>
                      <a:pt x="1442779" y="28846"/>
                    </a:cubicBezTo>
                    <a:lnTo>
                      <a:pt x="1442779" y="715920"/>
                    </a:lnTo>
                    <a:cubicBezTo>
                      <a:pt x="1442779" y="723570"/>
                      <a:pt x="1439740" y="730907"/>
                      <a:pt x="1434330" y="736317"/>
                    </a:cubicBezTo>
                    <a:cubicBezTo>
                      <a:pt x="1428920" y="741726"/>
                      <a:pt x="1421583" y="744766"/>
                      <a:pt x="1413933" y="744766"/>
                    </a:cubicBezTo>
                    <a:lnTo>
                      <a:pt x="28846" y="744766"/>
                    </a:lnTo>
                    <a:cubicBezTo>
                      <a:pt x="21195" y="744766"/>
                      <a:pt x="13858" y="741726"/>
                      <a:pt x="8449" y="736317"/>
                    </a:cubicBezTo>
                    <a:cubicBezTo>
                      <a:pt x="3039" y="730907"/>
                      <a:pt x="0" y="723570"/>
                      <a:pt x="0" y="715920"/>
                    </a:cubicBezTo>
                    <a:lnTo>
                      <a:pt x="0" y="28846"/>
                    </a:lnTo>
                    <a:cubicBezTo>
                      <a:pt x="0" y="21195"/>
                      <a:pt x="3039" y="13858"/>
                      <a:pt x="8449" y="8449"/>
                    </a:cubicBezTo>
                    <a:cubicBezTo>
                      <a:pt x="13858" y="3039"/>
                      <a:pt x="21195" y="0"/>
                      <a:pt x="28846" y="0"/>
                    </a:cubicBezTo>
                    <a:close/>
                  </a:path>
                </a:pathLst>
              </a:custGeom>
              <a:solidFill>
                <a:srgbClr val="D9E7E0"/>
              </a:solidFill>
              <a:ln w="38100" cap="sq">
                <a:solidFill>
                  <a:srgbClr val="000000"/>
                </a:solidFill>
                <a:prstDash val="sysDot"/>
                <a:miter/>
              </a:ln>
            </p:spPr>
            <p:txBody>
              <a:bodyPr/>
              <a:lstStyle/>
              <a:p>
                <a:endParaRPr lang="en-MY" dirty="0"/>
              </a:p>
            </p:txBody>
          </p:sp>
          <p:sp>
            <p:nvSpPr>
              <p:cNvPr id="41" name="TextBox 12">
                <a:extLst>
                  <a:ext uri="{FF2B5EF4-FFF2-40B4-BE49-F238E27FC236}">
                    <a16:creationId xmlns:a16="http://schemas.microsoft.com/office/drawing/2014/main" id="{7324BFDF-553E-4A79-58CC-9E207111E802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442779" cy="7638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45"/>
                  </a:lnSpc>
                </a:pPr>
                <a:endParaRPr/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5D589DE-308D-7424-0032-5685B7946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577" t="2999" r="18171"/>
            <a:stretch>
              <a:fillRect/>
            </a:stretch>
          </p:blipFill>
          <p:spPr>
            <a:xfrm>
              <a:off x="11869547" y="3917628"/>
              <a:ext cx="1813418" cy="1799682"/>
            </a:xfrm>
            <a:prstGeom prst="rect">
              <a:avLst/>
            </a:prstGeom>
          </p:spPr>
        </p:pic>
        <p:sp>
          <p:nvSpPr>
            <p:cNvPr id="38" name="TextBox 28">
              <a:extLst>
                <a:ext uri="{FF2B5EF4-FFF2-40B4-BE49-F238E27FC236}">
                  <a16:creationId xmlns:a16="http://schemas.microsoft.com/office/drawing/2014/main" id="{65A4C24C-2AD0-EBA4-1C5A-77489B9E2021}"/>
                </a:ext>
              </a:extLst>
            </p:cNvPr>
            <p:cNvSpPr txBox="1"/>
            <p:nvPr/>
          </p:nvSpPr>
          <p:spPr>
            <a:xfrm>
              <a:off x="11818561" y="5696460"/>
              <a:ext cx="199560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500" b="1" spc="113" dirty="0">
                  <a:latin typeface="Poppins Bold"/>
                  <a:ea typeface="Poppins Bold"/>
                  <a:cs typeface="Poppins Bold"/>
                  <a:sym typeface="Poppins Bold"/>
                </a:rPr>
                <a:t>Work completion report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99A766-D71E-4A26-7D2E-DB37A687D09F}"/>
              </a:ext>
            </a:extLst>
          </p:cNvPr>
          <p:cNvGrpSpPr/>
          <p:nvPr/>
        </p:nvGrpSpPr>
        <p:grpSpPr>
          <a:xfrm>
            <a:off x="3954594" y="4510371"/>
            <a:ext cx="3600000" cy="2383991"/>
            <a:chOff x="11249775" y="3774134"/>
            <a:chExt cx="3600000" cy="2383991"/>
          </a:xfrm>
        </p:grpSpPr>
        <p:grpSp>
          <p:nvGrpSpPr>
            <p:cNvPr id="46" name="Group 10">
              <a:extLst>
                <a:ext uri="{FF2B5EF4-FFF2-40B4-BE49-F238E27FC236}">
                  <a16:creationId xmlns:a16="http://schemas.microsoft.com/office/drawing/2014/main" id="{E515B8DB-A618-681A-84E6-FF6A5E4D9171}"/>
                </a:ext>
              </a:extLst>
            </p:cNvPr>
            <p:cNvGrpSpPr/>
            <p:nvPr/>
          </p:nvGrpSpPr>
          <p:grpSpPr>
            <a:xfrm>
              <a:off x="11249775" y="3774134"/>
              <a:ext cx="3600000" cy="2131316"/>
              <a:chOff x="0" y="-19050"/>
              <a:chExt cx="1442779" cy="763816"/>
            </a:xfrm>
          </p:grpSpPr>
          <p:sp>
            <p:nvSpPr>
              <p:cNvPr id="49" name="Freeform 11">
                <a:extLst>
                  <a:ext uri="{FF2B5EF4-FFF2-40B4-BE49-F238E27FC236}">
                    <a16:creationId xmlns:a16="http://schemas.microsoft.com/office/drawing/2014/main" id="{BF35811B-43A8-A058-F865-6AF6A5DA9733}"/>
                  </a:ext>
                </a:extLst>
              </p:cNvPr>
              <p:cNvSpPr/>
              <p:nvPr/>
            </p:nvSpPr>
            <p:spPr>
              <a:xfrm>
                <a:off x="0" y="0"/>
                <a:ext cx="1178750" cy="744766"/>
              </a:xfrm>
              <a:custGeom>
                <a:avLst/>
                <a:gdLst/>
                <a:ahLst/>
                <a:cxnLst/>
                <a:rect l="l" t="t" r="r" b="b"/>
                <a:pathLst>
                  <a:path w="1442779" h="744766">
                    <a:moveTo>
                      <a:pt x="28846" y="0"/>
                    </a:moveTo>
                    <a:lnTo>
                      <a:pt x="1413933" y="0"/>
                    </a:lnTo>
                    <a:cubicBezTo>
                      <a:pt x="1421583" y="0"/>
                      <a:pt x="1428920" y="3039"/>
                      <a:pt x="1434330" y="8449"/>
                    </a:cubicBezTo>
                    <a:cubicBezTo>
                      <a:pt x="1439740" y="13858"/>
                      <a:pt x="1442779" y="21195"/>
                      <a:pt x="1442779" y="28846"/>
                    </a:cubicBezTo>
                    <a:lnTo>
                      <a:pt x="1442779" y="715920"/>
                    </a:lnTo>
                    <a:cubicBezTo>
                      <a:pt x="1442779" y="723570"/>
                      <a:pt x="1439740" y="730907"/>
                      <a:pt x="1434330" y="736317"/>
                    </a:cubicBezTo>
                    <a:cubicBezTo>
                      <a:pt x="1428920" y="741726"/>
                      <a:pt x="1421583" y="744766"/>
                      <a:pt x="1413933" y="744766"/>
                    </a:cubicBezTo>
                    <a:lnTo>
                      <a:pt x="28846" y="744766"/>
                    </a:lnTo>
                    <a:cubicBezTo>
                      <a:pt x="21195" y="744766"/>
                      <a:pt x="13858" y="741726"/>
                      <a:pt x="8449" y="736317"/>
                    </a:cubicBezTo>
                    <a:cubicBezTo>
                      <a:pt x="3039" y="730907"/>
                      <a:pt x="0" y="723570"/>
                      <a:pt x="0" y="715920"/>
                    </a:cubicBezTo>
                    <a:lnTo>
                      <a:pt x="0" y="28846"/>
                    </a:lnTo>
                    <a:cubicBezTo>
                      <a:pt x="0" y="21195"/>
                      <a:pt x="3039" y="13858"/>
                      <a:pt x="8449" y="8449"/>
                    </a:cubicBezTo>
                    <a:cubicBezTo>
                      <a:pt x="13858" y="3039"/>
                      <a:pt x="21195" y="0"/>
                      <a:pt x="28846" y="0"/>
                    </a:cubicBezTo>
                    <a:close/>
                  </a:path>
                </a:pathLst>
              </a:custGeom>
              <a:solidFill>
                <a:srgbClr val="EAE9E4"/>
              </a:solidFill>
              <a:ln w="38100" cap="sq">
                <a:solidFill>
                  <a:srgbClr val="000000"/>
                </a:solidFill>
                <a:prstDash val="sysDot"/>
                <a:miter/>
              </a:ln>
            </p:spPr>
            <p:txBody>
              <a:bodyPr/>
              <a:lstStyle/>
              <a:p>
                <a:endParaRPr lang="en-MY" dirty="0"/>
              </a:p>
            </p:txBody>
          </p:sp>
          <p:sp>
            <p:nvSpPr>
              <p:cNvPr id="50" name="TextBox 12">
                <a:extLst>
                  <a:ext uri="{FF2B5EF4-FFF2-40B4-BE49-F238E27FC236}">
                    <a16:creationId xmlns:a16="http://schemas.microsoft.com/office/drawing/2014/main" id="{2F8184D1-DC57-4538-296D-FF4583F93202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442779" cy="7638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45"/>
                  </a:lnSpc>
                </a:pPr>
                <a:endParaRPr/>
              </a:p>
            </p:txBody>
          </p:sp>
        </p:grpSp>
        <p:sp>
          <p:nvSpPr>
            <p:cNvPr id="48" name="TextBox 28">
              <a:extLst>
                <a:ext uri="{FF2B5EF4-FFF2-40B4-BE49-F238E27FC236}">
                  <a16:creationId xmlns:a16="http://schemas.microsoft.com/office/drawing/2014/main" id="{CFCFA4C6-A037-6FDF-17A3-9D8AEB6C4DFA}"/>
                </a:ext>
              </a:extLst>
            </p:cNvPr>
            <p:cNvSpPr txBox="1"/>
            <p:nvPr/>
          </p:nvSpPr>
          <p:spPr>
            <a:xfrm>
              <a:off x="11818561" y="5696460"/>
              <a:ext cx="199560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500" b="1" spc="113" dirty="0">
                  <a:latin typeface="Poppins Bold"/>
                  <a:ea typeface="Poppins Bold"/>
                  <a:cs typeface="Poppins Bold"/>
                  <a:sym typeface="Poppins Bold"/>
                </a:rPr>
                <a:t>Weld map, weld log and progress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881B55A0-AA9A-0BB4-416C-10EA6833B13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3298"/>
          <a:stretch>
            <a:fillRect/>
          </a:stretch>
        </p:blipFill>
        <p:spPr>
          <a:xfrm>
            <a:off x="4157429" y="4856952"/>
            <a:ext cx="2093292" cy="149130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768C3CB-F11C-EF9C-DC98-7D6B76444E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8418" t="6638" r="6886" b="9064"/>
          <a:stretch>
            <a:fillRect/>
          </a:stretch>
        </p:blipFill>
        <p:spPr>
          <a:xfrm>
            <a:off x="5862876" y="4663038"/>
            <a:ext cx="826391" cy="1462236"/>
          </a:xfrm>
          <a:prstGeom prst="rect">
            <a:avLst/>
          </a:prstGeom>
        </p:spPr>
      </p:pic>
      <p:sp>
        <p:nvSpPr>
          <p:cNvPr id="53" name="TextBox 26">
            <a:extLst>
              <a:ext uri="{FF2B5EF4-FFF2-40B4-BE49-F238E27FC236}">
                <a16:creationId xmlns:a16="http://schemas.microsoft.com/office/drawing/2014/main" id="{243CDDB6-08E8-0931-0F14-FA9AEE9DC799}"/>
              </a:ext>
            </a:extLst>
          </p:cNvPr>
          <p:cNvSpPr txBox="1"/>
          <p:nvPr/>
        </p:nvSpPr>
        <p:spPr>
          <a:xfrm>
            <a:off x="5754594" y="541831"/>
            <a:ext cx="300384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Systematic &amp; Documented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692000" cy="7560000"/>
          </a:xfrm>
          <a:custGeom>
            <a:avLst/>
            <a:gdLst/>
            <a:ahLst/>
            <a:cxnLst/>
            <a:rect l="l" t="t" r="r" b="b"/>
            <a:pathLst>
              <a:path w="10692000" h="7560000">
                <a:moveTo>
                  <a:pt x="0" y="0"/>
                </a:moveTo>
                <a:lnTo>
                  <a:pt x="10692000" y="0"/>
                </a:lnTo>
                <a:lnTo>
                  <a:pt x="10692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69" r="-9169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-241330" y="7001786"/>
            <a:ext cx="10933330" cy="853499"/>
            <a:chOff x="0" y="0"/>
            <a:chExt cx="5032513" cy="3928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32513" cy="392858"/>
            </a:xfrm>
            <a:custGeom>
              <a:avLst/>
              <a:gdLst/>
              <a:ahLst/>
              <a:cxnLst/>
              <a:rect l="l" t="t" r="r" b="b"/>
              <a:pathLst>
                <a:path w="5032513" h="392858">
                  <a:moveTo>
                    <a:pt x="0" y="0"/>
                  </a:moveTo>
                  <a:lnTo>
                    <a:pt x="5032513" y="0"/>
                  </a:lnTo>
                  <a:lnTo>
                    <a:pt x="5032513" y="392858"/>
                  </a:lnTo>
                  <a:lnTo>
                    <a:pt x="0" y="392858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5" name="Freeform 5"/>
          <p:cNvSpPr/>
          <p:nvPr/>
        </p:nvSpPr>
        <p:spPr>
          <a:xfrm>
            <a:off x="-1472729" y="1302202"/>
            <a:ext cx="12164729" cy="4485744"/>
          </a:xfrm>
          <a:custGeom>
            <a:avLst/>
            <a:gdLst/>
            <a:ahLst/>
            <a:cxnLst/>
            <a:rect l="l" t="t" r="r" b="b"/>
            <a:pathLst>
              <a:path w="12164729" h="4485744">
                <a:moveTo>
                  <a:pt x="0" y="0"/>
                </a:moveTo>
                <a:lnTo>
                  <a:pt x="12164729" y="0"/>
                </a:lnTo>
                <a:lnTo>
                  <a:pt x="12164729" y="4485743"/>
                </a:lnTo>
                <a:lnTo>
                  <a:pt x="0" y="4485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7" name="TextBox 27"/>
          <p:cNvSpPr txBox="1"/>
          <p:nvPr/>
        </p:nvSpPr>
        <p:spPr>
          <a:xfrm>
            <a:off x="631124" y="163013"/>
            <a:ext cx="9670909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OUR CLIENT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7411231" y="4735826"/>
            <a:ext cx="2743375" cy="1932311"/>
            <a:chOff x="0" y="0"/>
            <a:chExt cx="983164" cy="69249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83164" cy="692497"/>
            </a:xfrm>
            <a:custGeom>
              <a:avLst/>
              <a:gdLst/>
              <a:ahLst/>
              <a:cxnLst/>
              <a:rect l="l" t="t" r="r" b="b"/>
              <a:pathLst>
                <a:path w="983164" h="692497">
                  <a:moveTo>
                    <a:pt x="42331" y="0"/>
                  </a:moveTo>
                  <a:lnTo>
                    <a:pt x="940833" y="0"/>
                  </a:lnTo>
                  <a:cubicBezTo>
                    <a:pt x="952060" y="0"/>
                    <a:pt x="962827" y="4460"/>
                    <a:pt x="970765" y="12398"/>
                  </a:cubicBezTo>
                  <a:cubicBezTo>
                    <a:pt x="978704" y="20337"/>
                    <a:pt x="983164" y="31104"/>
                    <a:pt x="983164" y="42331"/>
                  </a:cubicBezTo>
                  <a:lnTo>
                    <a:pt x="983164" y="650166"/>
                  </a:lnTo>
                  <a:cubicBezTo>
                    <a:pt x="983164" y="661393"/>
                    <a:pt x="978704" y="672160"/>
                    <a:pt x="970765" y="680098"/>
                  </a:cubicBezTo>
                  <a:cubicBezTo>
                    <a:pt x="962827" y="688037"/>
                    <a:pt x="952060" y="692497"/>
                    <a:pt x="940833" y="692497"/>
                  </a:cubicBezTo>
                  <a:lnTo>
                    <a:pt x="42331" y="692497"/>
                  </a:lnTo>
                  <a:cubicBezTo>
                    <a:pt x="31104" y="692497"/>
                    <a:pt x="20337" y="688037"/>
                    <a:pt x="12398" y="680098"/>
                  </a:cubicBezTo>
                  <a:cubicBezTo>
                    <a:pt x="4460" y="672160"/>
                    <a:pt x="0" y="661393"/>
                    <a:pt x="0" y="650166"/>
                  </a:cubicBezTo>
                  <a:lnTo>
                    <a:pt x="0" y="42331"/>
                  </a:lnTo>
                  <a:cubicBezTo>
                    <a:pt x="0" y="31104"/>
                    <a:pt x="4460" y="20337"/>
                    <a:pt x="12398" y="12398"/>
                  </a:cubicBezTo>
                  <a:cubicBezTo>
                    <a:pt x="20337" y="4460"/>
                    <a:pt x="31104" y="0"/>
                    <a:pt x="4233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ysDot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983164" cy="711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/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632699" y="5036569"/>
            <a:ext cx="2509207" cy="1470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592" b="1" spc="121" dirty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AND OTHER PLACES INCLUDING:</a:t>
            </a:r>
          </a:p>
          <a:p>
            <a:pPr algn="l"/>
            <a:endParaRPr lang="en-US" sz="1592" b="1" spc="121" dirty="0">
              <a:solidFill>
                <a:srgbClr val="145DA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/>
            <a:r>
              <a:rPr lang="en-US" sz="1592" b="1" spc="121" dirty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SEDENAK, JOHOR</a:t>
            </a:r>
          </a:p>
          <a:p>
            <a:pPr algn="l"/>
            <a:r>
              <a:rPr lang="en-US" sz="1592" b="1" spc="121" dirty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KUANTAN, PAHANG</a:t>
            </a:r>
          </a:p>
          <a:p>
            <a:pPr algn="l"/>
            <a:r>
              <a:rPr lang="en-US" sz="1592" b="1" spc="121" dirty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,ETC.</a:t>
            </a:r>
          </a:p>
        </p:txBody>
      </p:sp>
      <p:sp>
        <p:nvSpPr>
          <p:cNvPr id="6" name="Freeform 6"/>
          <p:cNvSpPr/>
          <p:nvPr/>
        </p:nvSpPr>
        <p:spPr>
          <a:xfrm>
            <a:off x="5725618" y="2838347"/>
            <a:ext cx="434463" cy="706726"/>
          </a:xfrm>
          <a:custGeom>
            <a:avLst/>
            <a:gdLst/>
            <a:ahLst/>
            <a:cxnLst/>
            <a:rect l="l" t="t" r="r" b="b"/>
            <a:pathLst>
              <a:path w="434463" h="706726">
                <a:moveTo>
                  <a:pt x="0" y="0"/>
                </a:moveTo>
                <a:lnTo>
                  <a:pt x="434463" y="0"/>
                </a:lnTo>
                <a:lnTo>
                  <a:pt x="434463" y="706727"/>
                </a:lnTo>
                <a:lnTo>
                  <a:pt x="0" y="7067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Freeform 8"/>
          <p:cNvSpPr/>
          <p:nvPr/>
        </p:nvSpPr>
        <p:spPr>
          <a:xfrm>
            <a:off x="6753986" y="2726063"/>
            <a:ext cx="434463" cy="706726"/>
          </a:xfrm>
          <a:custGeom>
            <a:avLst/>
            <a:gdLst/>
            <a:ahLst/>
            <a:cxnLst/>
            <a:rect l="l" t="t" r="r" b="b"/>
            <a:pathLst>
              <a:path w="434463" h="706726">
                <a:moveTo>
                  <a:pt x="0" y="0"/>
                </a:moveTo>
                <a:lnTo>
                  <a:pt x="434463" y="0"/>
                </a:lnTo>
                <a:lnTo>
                  <a:pt x="434463" y="706726"/>
                </a:lnTo>
                <a:lnTo>
                  <a:pt x="0" y="706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9" name="Freeform 9"/>
          <p:cNvSpPr/>
          <p:nvPr/>
        </p:nvSpPr>
        <p:spPr>
          <a:xfrm>
            <a:off x="2205525" y="2838347"/>
            <a:ext cx="434463" cy="706726"/>
          </a:xfrm>
          <a:custGeom>
            <a:avLst/>
            <a:gdLst/>
            <a:ahLst/>
            <a:cxnLst/>
            <a:rect l="l" t="t" r="r" b="b"/>
            <a:pathLst>
              <a:path w="434463" h="706726">
                <a:moveTo>
                  <a:pt x="0" y="0"/>
                </a:moveTo>
                <a:lnTo>
                  <a:pt x="434463" y="0"/>
                </a:lnTo>
                <a:lnTo>
                  <a:pt x="434463" y="706727"/>
                </a:lnTo>
                <a:lnTo>
                  <a:pt x="0" y="7067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0" name="Freeform 10"/>
          <p:cNvSpPr/>
          <p:nvPr/>
        </p:nvSpPr>
        <p:spPr>
          <a:xfrm>
            <a:off x="1514244" y="4132198"/>
            <a:ext cx="434463" cy="706726"/>
          </a:xfrm>
          <a:custGeom>
            <a:avLst/>
            <a:gdLst/>
            <a:ahLst/>
            <a:cxnLst/>
            <a:rect l="l" t="t" r="r" b="b"/>
            <a:pathLst>
              <a:path w="434463" h="706726">
                <a:moveTo>
                  <a:pt x="0" y="0"/>
                </a:moveTo>
                <a:lnTo>
                  <a:pt x="434463" y="0"/>
                </a:lnTo>
                <a:lnTo>
                  <a:pt x="434463" y="706726"/>
                </a:lnTo>
                <a:lnTo>
                  <a:pt x="0" y="706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1" name="Freeform 11"/>
          <p:cNvSpPr/>
          <p:nvPr/>
        </p:nvSpPr>
        <p:spPr>
          <a:xfrm>
            <a:off x="2767979" y="1419185"/>
            <a:ext cx="434463" cy="706726"/>
          </a:xfrm>
          <a:custGeom>
            <a:avLst/>
            <a:gdLst/>
            <a:ahLst/>
            <a:cxnLst/>
            <a:rect l="l" t="t" r="r" b="b"/>
            <a:pathLst>
              <a:path w="434463" h="706726">
                <a:moveTo>
                  <a:pt x="0" y="0"/>
                </a:moveTo>
                <a:lnTo>
                  <a:pt x="434463" y="0"/>
                </a:lnTo>
                <a:lnTo>
                  <a:pt x="434463" y="706726"/>
                </a:lnTo>
                <a:lnTo>
                  <a:pt x="0" y="706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2" name="TextBox 12"/>
          <p:cNvSpPr txBox="1"/>
          <p:nvPr/>
        </p:nvSpPr>
        <p:spPr>
          <a:xfrm>
            <a:off x="1921783" y="1594670"/>
            <a:ext cx="793734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spc="121" dirty="0">
                <a:latin typeface="Poppins Bold"/>
                <a:ea typeface="Poppins Bold"/>
                <a:cs typeface="Poppins Bold"/>
                <a:sym typeface="Poppins Bold"/>
              </a:rPr>
              <a:t>SENAI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6792" y="4857970"/>
            <a:ext cx="1550313" cy="24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1600" b="1" spc="121">
                <a:latin typeface="Poppins Bold"/>
                <a:ea typeface="Poppins Bold"/>
                <a:cs typeface="Poppins Bold"/>
                <a:sym typeface="Poppins Bold"/>
              </a:rPr>
              <a:t>TANJUNG BIN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2886" y="2665523"/>
            <a:ext cx="1742123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1600" b="1" spc="121" dirty="0">
                <a:latin typeface="Poppins Bold"/>
                <a:ea typeface="Poppins Bold"/>
                <a:cs typeface="Poppins Bold"/>
                <a:sym typeface="Poppins Bold"/>
              </a:rPr>
              <a:t>GELANG PATAH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28770" y="3493510"/>
            <a:ext cx="1725216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1600" b="1" spc="121" dirty="0">
                <a:latin typeface="Poppins Bold"/>
                <a:ea typeface="Poppins Bold"/>
                <a:cs typeface="Poppins Bold"/>
                <a:sym typeface="Poppins Bold"/>
              </a:rPr>
              <a:t>PASIR GUDANG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96019" y="2700261"/>
            <a:ext cx="2214443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1600" b="1" spc="121" dirty="0">
                <a:latin typeface="Poppins Bold"/>
                <a:ea typeface="Poppins Bold"/>
                <a:cs typeface="Poppins Bold"/>
                <a:sym typeface="Poppins Bold"/>
              </a:rPr>
              <a:t>TANJUNG LANGSAT</a:t>
            </a:r>
          </a:p>
        </p:txBody>
      </p:sp>
      <p:sp>
        <p:nvSpPr>
          <p:cNvPr id="17" name="Freeform 17"/>
          <p:cNvSpPr/>
          <p:nvPr/>
        </p:nvSpPr>
        <p:spPr>
          <a:xfrm>
            <a:off x="5008104" y="2125911"/>
            <a:ext cx="434463" cy="706726"/>
          </a:xfrm>
          <a:custGeom>
            <a:avLst/>
            <a:gdLst/>
            <a:ahLst/>
            <a:cxnLst/>
            <a:rect l="l" t="t" r="r" b="b"/>
            <a:pathLst>
              <a:path w="434463" h="706726">
                <a:moveTo>
                  <a:pt x="0" y="0"/>
                </a:moveTo>
                <a:lnTo>
                  <a:pt x="434463" y="0"/>
                </a:lnTo>
                <a:lnTo>
                  <a:pt x="434463" y="706726"/>
                </a:lnTo>
                <a:lnTo>
                  <a:pt x="0" y="706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8" name="TextBox 18"/>
          <p:cNvSpPr txBox="1"/>
          <p:nvPr/>
        </p:nvSpPr>
        <p:spPr>
          <a:xfrm>
            <a:off x="5561434" y="2098911"/>
            <a:ext cx="1353862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spc="121" dirty="0">
                <a:latin typeface="Poppins Bold"/>
                <a:ea typeface="Poppins Bold"/>
                <a:cs typeface="Poppins Bold"/>
                <a:sym typeface="Poppins Bold"/>
              </a:rPr>
              <a:t>PLENTONG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69155" y="1762380"/>
            <a:ext cx="1106016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spc="121" dirty="0">
                <a:latin typeface="Poppins Bold"/>
                <a:ea typeface="Poppins Bold"/>
                <a:cs typeface="Poppins Bold"/>
                <a:sym typeface="Poppins Bold"/>
              </a:rPr>
              <a:t>TAMPOI</a:t>
            </a:r>
          </a:p>
        </p:txBody>
      </p:sp>
      <p:sp>
        <p:nvSpPr>
          <p:cNvPr id="20" name="AutoShape 20"/>
          <p:cNvSpPr/>
          <p:nvPr/>
        </p:nvSpPr>
        <p:spPr>
          <a:xfrm flipV="1">
            <a:off x="1731476" y="2379580"/>
            <a:ext cx="2696524" cy="2459344"/>
          </a:xfrm>
          <a:prstGeom prst="line">
            <a:avLst/>
          </a:prstGeom>
          <a:ln w="38100" cap="flat">
            <a:solidFill>
              <a:srgbClr val="C92A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21" name="AutoShape 21"/>
          <p:cNvSpPr/>
          <p:nvPr/>
        </p:nvSpPr>
        <p:spPr>
          <a:xfrm flipV="1">
            <a:off x="2422756" y="2379580"/>
            <a:ext cx="2005244" cy="1165494"/>
          </a:xfrm>
          <a:prstGeom prst="line">
            <a:avLst/>
          </a:prstGeom>
          <a:ln w="38100" cap="flat">
            <a:solidFill>
              <a:srgbClr val="C92A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22" name="AutoShape 22"/>
          <p:cNvSpPr/>
          <p:nvPr/>
        </p:nvSpPr>
        <p:spPr>
          <a:xfrm>
            <a:off x="2985210" y="2125911"/>
            <a:ext cx="1442790" cy="253669"/>
          </a:xfrm>
          <a:prstGeom prst="line">
            <a:avLst/>
          </a:prstGeom>
          <a:ln w="38100" cap="flat">
            <a:solidFill>
              <a:srgbClr val="C92A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23" name="Freeform 23"/>
          <p:cNvSpPr/>
          <p:nvPr/>
        </p:nvSpPr>
        <p:spPr>
          <a:xfrm>
            <a:off x="3744708" y="2125911"/>
            <a:ext cx="434463" cy="706726"/>
          </a:xfrm>
          <a:custGeom>
            <a:avLst/>
            <a:gdLst/>
            <a:ahLst/>
            <a:cxnLst/>
            <a:rect l="l" t="t" r="r" b="b"/>
            <a:pathLst>
              <a:path w="434463" h="706726">
                <a:moveTo>
                  <a:pt x="0" y="0"/>
                </a:moveTo>
                <a:lnTo>
                  <a:pt x="434463" y="0"/>
                </a:lnTo>
                <a:lnTo>
                  <a:pt x="434463" y="706726"/>
                </a:lnTo>
                <a:lnTo>
                  <a:pt x="0" y="706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4" name="AutoShape 24"/>
          <p:cNvSpPr/>
          <p:nvPr/>
        </p:nvSpPr>
        <p:spPr>
          <a:xfrm>
            <a:off x="4458664" y="2379580"/>
            <a:ext cx="2512553" cy="1053209"/>
          </a:xfrm>
          <a:prstGeom prst="line">
            <a:avLst/>
          </a:prstGeom>
          <a:ln w="38100" cap="flat">
            <a:solidFill>
              <a:srgbClr val="C92A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25" name="AutoShape 25"/>
          <p:cNvSpPr/>
          <p:nvPr/>
        </p:nvSpPr>
        <p:spPr>
          <a:xfrm>
            <a:off x="4428000" y="2379580"/>
            <a:ext cx="1514849" cy="1165494"/>
          </a:xfrm>
          <a:prstGeom prst="line">
            <a:avLst/>
          </a:prstGeom>
          <a:ln w="38100" cap="flat">
            <a:solidFill>
              <a:srgbClr val="C92A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26" name="AutoShape 26"/>
          <p:cNvSpPr/>
          <p:nvPr/>
        </p:nvSpPr>
        <p:spPr>
          <a:xfrm>
            <a:off x="4428000" y="2360530"/>
            <a:ext cx="797335" cy="472107"/>
          </a:xfrm>
          <a:prstGeom prst="line">
            <a:avLst/>
          </a:prstGeom>
          <a:ln w="38100" cap="flat">
            <a:solidFill>
              <a:srgbClr val="C92A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535A731C-6985-EA86-E67B-4B53964E1ACF}"/>
              </a:ext>
            </a:extLst>
          </p:cNvPr>
          <p:cNvSpPr/>
          <p:nvPr/>
        </p:nvSpPr>
        <p:spPr>
          <a:xfrm>
            <a:off x="9707444" y="1757413"/>
            <a:ext cx="434463" cy="706726"/>
          </a:xfrm>
          <a:custGeom>
            <a:avLst/>
            <a:gdLst/>
            <a:ahLst/>
            <a:cxnLst/>
            <a:rect l="l" t="t" r="r" b="b"/>
            <a:pathLst>
              <a:path w="434463" h="706726">
                <a:moveTo>
                  <a:pt x="0" y="0"/>
                </a:moveTo>
                <a:lnTo>
                  <a:pt x="434463" y="0"/>
                </a:lnTo>
                <a:lnTo>
                  <a:pt x="434463" y="706727"/>
                </a:lnTo>
                <a:lnTo>
                  <a:pt x="0" y="7067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A18111BF-0611-B161-AADD-D603D44C4ACF}"/>
              </a:ext>
            </a:extLst>
          </p:cNvPr>
          <p:cNvSpPr txBox="1"/>
          <p:nvPr/>
        </p:nvSpPr>
        <p:spPr>
          <a:xfrm>
            <a:off x="3961939" y="7166866"/>
            <a:ext cx="3009278" cy="25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2"/>
              </a:lnSpc>
            </a:pPr>
            <a:r>
              <a:rPr lang="en-US" sz="149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M&amp;E Services </a:t>
            </a:r>
            <a:r>
              <a:rPr lang="en-US" sz="1494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Sdn</a:t>
            </a:r>
            <a:r>
              <a:rPr lang="en-US" sz="149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494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Bhd</a:t>
            </a:r>
            <a:endParaRPr lang="en-US" sz="1494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4" name="AutoShape 24">
            <a:extLst>
              <a:ext uri="{FF2B5EF4-FFF2-40B4-BE49-F238E27FC236}">
                <a16:creationId xmlns:a16="http://schemas.microsoft.com/office/drawing/2014/main" id="{950F2DAD-BE9B-4514-339D-DE332A6C7D2D}"/>
              </a:ext>
            </a:extLst>
          </p:cNvPr>
          <p:cNvSpPr/>
          <p:nvPr/>
        </p:nvSpPr>
        <p:spPr>
          <a:xfrm>
            <a:off x="4458664" y="2404976"/>
            <a:ext cx="5460036" cy="55201"/>
          </a:xfrm>
          <a:prstGeom prst="line">
            <a:avLst/>
          </a:prstGeom>
          <a:ln w="38100" cap="flat">
            <a:solidFill>
              <a:srgbClr val="C92A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35" name="TextBox 16">
            <a:extLst>
              <a:ext uri="{FF2B5EF4-FFF2-40B4-BE49-F238E27FC236}">
                <a16:creationId xmlns:a16="http://schemas.microsoft.com/office/drawing/2014/main" id="{786CCAC6-1C63-D97A-401F-078ABE21258A}"/>
              </a:ext>
            </a:extLst>
          </p:cNvPr>
          <p:cNvSpPr txBox="1"/>
          <p:nvPr/>
        </p:nvSpPr>
        <p:spPr>
          <a:xfrm>
            <a:off x="8112990" y="1595646"/>
            <a:ext cx="2214443" cy="24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1600" b="1" spc="121" dirty="0">
                <a:latin typeface="Poppins Bold"/>
                <a:ea typeface="Poppins Bold"/>
                <a:cs typeface="Poppins Bold"/>
                <a:sym typeface="Poppins Bold"/>
              </a:rPr>
              <a:t>P</a:t>
            </a:r>
            <a:r>
              <a:rPr lang="en-US" altLang="zh-CN" sz="1600" b="1" spc="121" dirty="0">
                <a:latin typeface="Poppins Bold"/>
                <a:ea typeface="Poppins Bold"/>
                <a:cs typeface="Poppins Bold"/>
                <a:sym typeface="Poppins Bold"/>
              </a:rPr>
              <a:t>enawar</a:t>
            </a:r>
            <a:endParaRPr lang="en-US" sz="1600" b="1" spc="121" dirty="0"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8A34CFA-0E9B-0886-E93B-971EED4D68EC}"/>
              </a:ext>
            </a:extLst>
          </p:cNvPr>
          <p:cNvSpPr/>
          <p:nvPr/>
        </p:nvSpPr>
        <p:spPr>
          <a:xfrm>
            <a:off x="4081690" y="2639383"/>
            <a:ext cx="434463" cy="706726"/>
          </a:xfrm>
          <a:custGeom>
            <a:avLst/>
            <a:gdLst/>
            <a:ahLst/>
            <a:cxnLst/>
            <a:rect l="l" t="t" r="r" b="b"/>
            <a:pathLst>
              <a:path w="434463" h="706726">
                <a:moveTo>
                  <a:pt x="0" y="0"/>
                </a:moveTo>
                <a:lnTo>
                  <a:pt x="434463" y="0"/>
                </a:lnTo>
                <a:lnTo>
                  <a:pt x="434463" y="706727"/>
                </a:lnTo>
                <a:lnTo>
                  <a:pt x="0" y="7067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6" name="AutoShape 22">
            <a:extLst>
              <a:ext uri="{FF2B5EF4-FFF2-40B4-BE49-F238E27FC236}">
                <a16:creationId xmlns:a16="http://schemas.microsoft.com/office/drawing/2014/main" id="{AFD4D3C3-1336-6A43-02AB-79FCF2F2983D}"/>
              </a:ext>
            </a:extLst>
          </p:cNvPr>
          <p:cNvSpPr/>
          <p:nvPr/>
        </p:nvSpPr>
        <p:spPr>
          <a:xfrm flipV="1">
            <a:off x="4339797" y="2378349"/>
            <a:ext cx="118214" cy="844091"/>
          </a:xfrm>
          <a:prstGeom prst="line">
            <a:avLst/>
          </a:prstGeom>
          <a:ln w="38100" cap="flat">
            <a:solidFill>
              <a:srgbClr val="C92A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1FA8A328-28C4-DB36-35CD-74518939C34B}"/>
              </a:ext>
            </a:extLst>
          </p:cNvPr>
          <p:cNvSpPr txBox="1"/>
          <p:nvPr/>
        </p:nvSpPr>
        <p:spPr>
          <a:xfrm>
            <a:off x="3235464" y="3236021"/>
            <a:ext cx="135386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spc="121" dirty="0">
                <a:latin typeface="Poppins Bold"/>
                <a:ea typeface="Poppins Bold"/>
                <a:cs typeface="Poppins Bold"/>
                <a:sym typeface="Poppins Bold"/>
              </a:rPr>
              <a:t>Johor Bahru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692000" cy="7560000"/>
          </a:xfrm>
          <a:custGeom>
            <a:avLst/>
            <a:gdLst/>
            <a:ahLst/>
            <a:cxnLst/>
            <a:rect l="l" t="t" r="r" b="b"/>
            <a:pathLst>
              <a:path w="10692000" h="7560000">
                <a:moveTo>
                  <a:pt x="0" y="0"/>
                </a:moveTo>
                <a:lnTo>
                  <a:pt x="10692000" y="0"/>
                </a:lnTo>
                <a:lnTo>
                  <a:pt x="10692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038" r="-78165" b="-29944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-241330" y="7001786"/>
            <a:ext cx="10933330" cy="853499"/>
            <a:chOff x="0" y="0"/>
            <a:chExt cx="5032513" cy="3928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32513" cy="392858"/>
            </a:xfrm>
            <a:custGeom>
              <a:avLst/>
              <a:gdLst/>
              <a:ahLst/>
              <a:cxnLst/>
              <a:rect l="l" t="t" r="r" b="b"/>
              <a:pathLst>
                <a:path w="5032513" h="392858">
                  <a:moveTo>
                    <a:pt x="0" y="0"/>
                  </a:moveTo>
                  <a:lnTo>
                    <a:pt x="5032513" y="0"/>
                  </a:lnTo>
                  <a:lnTo>
                    <a:pt x="5032513" y="392858"/>
                  </a:lnTo>
                  <a:lnTo>
                    <a:pt x="0" y="392858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8513" y="214639"/>
            <a:ext cx="10225737" cy="6589361"/>
            <a:chOff x="0" y="0"/>
            <a:chExt cx="3664673" cy="2361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64673" cy="2361478"/>
            </a:xfrm>
            <a:custGeom>
              <a:avLst/>
              <a:gdLst/>
              <a:ahLst/>
              <a:cxnLst/>
              <a:rect l="l" t="t" r="r" b="b"/>
              <a:pathLst>
                <a:path w="3664673" h="2361478">
                  <a:moveTo>
                    <a:pt x="11357" y="0"/>
                  </a:moveTo>
                  <a:lnTo>
                    <a:pt x="3653317" y="0"/>
                  </a:lnTo>
                  <a:cubicBezTo>
                    <a:pt x="3656329" y="0"/>
                    <a:pt x="3659217" y="1196"/>
                    <a:pt x="3661347" y="3326"/>
                  </a:cubicBezTo>
                  <a:cubicBezTo>
                    <a:pt x="3663477" y="5456"/>
                    <a:pt x="3664673" y="8345"/>
                    <a:pt x="3664673" y="11357"/>
                  </a:cubicBezTo>
                  <a:lnTo>
                    <a:pt x="3664673" y="2350122"/>
                  </a:lnTo>
                  <a:cubicBezTo>
                    <a:pt x="3664673" y="2353134"/>
                    <a:pt x="3663477" y="2356022"/>
                    <a:pt x="3661347" y="2358152"/>
                  </a:cubicBezTo>
                  <a:cubicBezTo>
                    <a:pt x="3659217" y="2360282"/>
                    <a:pt x="3656329" y="2361478"/>
                    <a:pt x="3653317" y="2361478"/>
                  </a:cubicBezTo>
                  <a:lnTo>
                    <a:pt x="11357" y="2361478"/>
                  </a:lnTo>
                  <a:cubicBezTo>
                    <a:pt x="8345" y="2361478"/>
                    <a:pt x="5456" y="2360282"/>
                    <a:pt x="3326" y="2358152"/>
                  </a:cubicBezTo>
                  <a:cubicBezTo>
                    <a:pt x="1196" y="2356022"/>
                    <a:pt x="0" y="2353134"/>
                    <a:pt x="0" y="2350122"/>
                  </a:cubicBezTo>
                  <a:lnTo>
                    <a:pt x="0" y="11357"/>
                  </a:lnTo>
                  <a:cubicBezTo>
                    <a:pt x="0" y="8345"/>
                    <a:pt x="1196" y="5456"/>
                    <a:pt x="3326" y="3326"/>
                  </a:cubicBezTo>
                  <a:cubicBezTo>
                    <a:pt x="5456" y="1196"/>
                    <a:pt x="8345" y="0"/>
                    <a:pt x="1135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ysDot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3664673" cy="2380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9525" y="1464248"/>
            <a:ext cx="5282109" cy="5116682"/>
            <a:chOff x="0" y="0"/>
            <a:chExt cx="417599" cy="4045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7599" cy="404521"/>
            </a:xfrm>
            <a:custGeom>
              <a:avLst/>
              <a:gdLst/>
              <a:ahLst/>
              <a:cxnLst/>
              <a:rect l="l" t="t" r="r" b="b"/>
              <a:pathLst>
                <a:path w="417599" h="404521">
                  <a:moveTo>
                    <a:pt x="0" y="0"/>
                  </a:moveTo>
                  <a:lnTo>
                    <a:pt x="417599" y="0"/>
                  </a:lnTo>
                  <a:lnTo>
                    <a:pt x="417599" y="404521"/>
                  </a:lnTo>
                  <a:lnTo>
                    <a:pt x="0" y="404521"/>
                  </a:lnTo>
                  <a:close/>
                </a:path>
              </a:pathLst>
            </a:custGeom>
            <a:blipFill>
              <a:blip r:embed="rId3"/>
              <a:stretch>
                <a:fillRect l="-16046" r="-16046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121485" y="1487946"/>
            <a:ext cx="2028474" cy="2021374"/>
            <a:chOff x="0" y="0"/>
            <a:chExt cx="427623" cy="4261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7623" cy="426126"/>
            </a:xfrm>
            <a:custGeom>
              <a:avLst/>
              <a:gdLst/>
              <a:ahLst/>
              <a:cxnLst/>
              <a:rect l="l" t="t" r="r" b="b"/>
              <a:pathLst>
                <a:path w="427623" h="426126">
                  <a:moveTo>
                    <a:pt x="0" y="0"/>
                  </a:moveTo>
                  <a:lnTo>
                    <a:pt x="427623" y="0"/>
                  </a:lnTo>
                  <a:lnTo>
                    <a:pt x="427623" y="426126"/>
                  </a:lnTo>
                  <a:lnTo>
                    <a:pt x="0" y="426126"/>
                  </a:lnTo>
                  <a:close/>
                </a:path>
              </a:pathLst>
            </a:custGeom>
            <a:blipFill>
              <a:blip r:embed="rId4"/>
              <a:stretch>
                <a:fillRect l="-16729" r="-16729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87871" y="1487946"/>
            <a:ext cx="2024065" cy="2021374"/>
            <a:chOff x="0" y="0"/>
            <a:chExt cx="426694" cy="4261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6694" cy="426126"/>
            </a:xfrm>
            <a:custGeom>
              <a:avLst/>
              <a:gdLst/>
              <a:ahLst/>
              <a:cxnLst/>
              <a:rect l="l" t="t" r="r" b="b"/>
              <a:pathLst>
                <a:path w="426694" h="426126">
                  <a:moveTo>
                    <a:pt x="0" y="0"/>
                  </a:moveTo>
                  <a:lnTo>
                    <a:pt x="426694" y="0"/>
                  </a:lnTo>
                  <a:lnTo>
                    <a:pt x="426694" y="426126"/>
                  </a:lnTo>
                  <a:lnTo>
                    <a:pt x="0" y="426126"/>
                  </a:lnTo>
                  <a:close/>
                </a:path>
              </a:pathLst>
            </a:custGeom>
            <a:blipFill>
              <a:blip r:embed="rId5"/>
              <a:stretch>
                <a:fillRect l="-17564" r="-17564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87871" y="3639387"/>
            <a:ext cx="4262089" cy="2941543"/>
            <a:chOff x="0" y="0"/>
            <a:chExt cx="612462" cy="4226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2462" cy="422699"/>
            </a:xfrm>
            <a:custGeom>
              <a:avLst/>
              <a:gdLst/>
              <a:ahLst/>
              <a:cxnLst/>
              <a:rect l="l" t="t" r="r" b="b"/>
              <a:pathLst>
                <a:path w="612462" h="422699">
                  <a:moveTo>
                    <a:pt x="0" y="0"/>
                  </a:moveTo>
                  <a:lnTo>
                    <a:pt x="612462" y="0"/>
                  </a:lnTo>
                  <a:lnTo>
                    <a:pt x="612462" y="422699"/>
                  </a:lnTo>
                  <a:lnTo>
                    <a:pt x="0" y="422699"/>
                  </a:lnTo>
                  <a:close/>
                </a:path>
              </a:pathLst>
            </a:custGeom>
            <a:blipFill>
              <a:blip r:embed="rId6"/>
              <a:stretch>
                <a:fillRect t="-4093" b="-4093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961939" y="7166866"/>
            <a:ext cx="3009278" cy="25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2"/>
              </a:lnSpc>
            </a:pPr>
            <a:r>
              <a:rPr lang="en-US" sz="149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M&amp;E Services </a:t>
            </a:r>
            <a:r>
              <a:rPr lang="en-US" sz="1494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Sdn</a:t>
            </a:r>
            <a:r>
              <a:rPr lang="en-US" sz="149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494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Bhd</a:t>
            </a:r>
            <a:endParaRPr lang="en-US" sz="1494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31124" y="248223"/>
            <a:ext cx="9670909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PP piping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692000" cy="7560000"/>
          </a:xfrm>
          <a:custGeom>
            <a:avLst/>
            <a:gdLst/>
            <a:ahLst/>
            <a:cxnLst/>
            <a:rect l="l" t="t" r="r" b="b"/>
            <a:pathLst>
              <a:path w="10692000" h="7560000">
                <a:moveTo>
                  <a:pt x="0" y="0"/>
                </a:moveTo>
                <a:lnTo>
                  <a:pt x="10692000" y="0"/>
                </a:lnTo>
                <a:lnTo>
                  <a:pt x="10692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038" r="-78165" b="-29944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-241330" y="7001786"/>
            <a:ext cx="10933330" cy="853499"/>
            <a:chOff x="0" y="0"/>
            <a:chExt cx="5032513" cy="3928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32513" cy="392858"/>
            </a:xfrm>
            <a:custGeom>
              <a:avLst/>
              <a:gdLst/>
              <a:ahLst/>
              <a:cxnLst/>
              <a:rect l="l" t="t" r="r" b="b"/>
              <a:pathLst>
                <a:path w="5032513" h="392858">
                  <a:moveTo>
                    <a:pt x="0" y="0"/>
                  </a:moveTo>
                  <a:lnTo>
                    <a:pt x="5032513" y="0"/>
                  </a:lnTo>
                  <a:lnTo>
                    <a:pt x="5032513" y="392858"/>
                  </a:lnTo>
                  <a:lnTo>
                    <a:pt x="0" y="392858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8513" y="214639"/>
            <a:ext cx="10225737" cy="6589361"/>
            <a:chOff x="0" y="0"/>
            <a:chExt cx="3664673" cy="2361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64673" cy="2361478"/>
            </a:xfrm>
            <a:custGeom>
              <a:avLst/>
              <a:gdLst/>
              <a:ahLst/>
              <a:cxnLst/>
              <a:rect l="l" t="t" r="r" b="b"/>
              <a:pathLst>
                <a:path w="3664673" h="2361478">
                  <a:moveTo>
                    <a:pt x="11357" y="0"/>
                  </a:moveTo>
                  <a:lnTo>
                    <a:pt x="3653317" y="0"/>
                  </a:lnTo>
                  <a:cubicBezTo>
                    <a:pt x="3656329" y="0"/>
                    <a:pt x="3659217" y="1196"/>
                    <a:pt x="3661347" y="3326"/>
                  </a:cubicBezTo>
                  <a:cubicBezTo>
                    <a:pt x="3663477" y="5456"/>
                    <a:pt x="3664673" y="8345"/>
                    <a:pt x="3664673" y="11357"/>
                  </a:cubicBezTo>
                  <a:lnTo>
                    <a:pt x="3664673" y="2350122"/>
                  </a:lnTo>
                  <a:cubicBezTo>
                    <a:pt x="3664673" y="2353134"/>
                    <a:pt x="3663477" y="2356022"/>
                    <a:pt x="3661347" y="2358152"/>
                  </a:cubicBezTo>
                  <a:cubicBezTo>
                    <a:pt x="3659217" y="2360282"/>
                    <a:pt x="3656329" y="2361478"/>
                    <a:pt x="3653317" y="2361478"/>
                  </a:cubicBezTo>
                  <a:lnTo>
                    <a:pt x="11357" y="2361478"/>
                  </a:lnTo>
                  <a:cubicBezTo>
                    <a:pt x="8345" y="2361478"/>
                    <a:pt x="5456" y="2360282"/>
                    <a:pt x="3326" y="2358152"/>
                  </a:cubicBezTo>
                  <a:cubicBezTo>
                    <a:pt x="1196" y="2356022"/>
                    <a:pt x="0" y="2353134"/>
                    <a:pt x="0" y="2350122"/>
                  </a:cubicBezTo>
                  <a:lnTo>
                    <a:pt x="0" y="11357"/>
                  </a:lnTo>
                  <a:cubicBezTo>
                    <a:pt x="0" y="8345"/>
                    <a:pt x="1196" y="5456"/>
                    <a:pt x="3326" y="3326"/>
                  </a:cubicBezTo>
                  <a:cubicBezTo>
                    <a:pt x="5456" y="1196"/>
                    <a:pt x="8345" y="0"/>
                    <a:pt x="1135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ysDot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3664673" cy="2380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67313" y="1310483"/>
            <a:ext cx="5282109" cy="5116682"/>
            <a:chOff x="0" y="0"/>
            <a:chExt cx="417599" cy="4045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7599" cy="404521"/>
            </a:xfrm>
            <a:custGeom>
              <a:avLst/>
              <a:gdLst/>
              <a:ahLst/>
              <a:cxnLst/>
              <a:rect l="l" t="t" r="r" b="b"/>
              <a:pathLst>
                <a:path w="417599" h="404521">
                  <a:moveTo>
                    <a:pt x="0" y="0"/>
                  </a:moveTo>
                  <a:lnTo>
                    <a:pt x="417599" y="0"/>
                  </a:lnTo>
                  <a:lnTo>
                    <a:pt x="417599" y="404521"/>
                  </a:lnTo>
                  <a:lnTo>
                    <a:pt x="0" y="404521"/>
                  </a:lnTo>
                  <a:close/>
                </a:path>
              </a:pathLst>
            </a:custGeom>
            <a:blipFill>
              <a:blip r:embed="rId3"/>
              <a:stretch>
                <a:fillRect l="-14538" r="-14538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629289" y="1310483"/>
            <a:ext cx="2028474" cy="2021374"/>
            <a:chOff x="0" y="0"/>
            <a:chExt cx="427623" cy="4261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7623" cy="426126"/>
            </a:xfrm>
            <a:custGeom>
              <a:avLst/>
              <a:gdLst/>
              <a:ahLst/>
              <a:cxnLst/>
              <a:rect l="l" t="t" r="r" b="b"/>
              <a:pathLst>
                <a:path w="427623" h="426126">
                  <a:moveTo>
                    <a:pt x="0" y="0"/>
                  </a:moveTo>
                  <a:lnTo>
                    <a:pt x="427623" y="0"/>
                  </a:lnTo>
                  <a:lnTo>
                    <a:pt x="427623" y="426126"/>
                  </a:lnTo>
                  <a:lnTo>
                    <a:pt x="0" y="426126"/>
                  </a:lnTo>
                  <a:close/>
                </a:path>
              </a:pathLst>
            </a:custGeom>
            <a:blipFill>
              <a:blip r:embed="rId4"/>
              <a:stretch>
                <a:fillRect t="-16948" b="-16948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95674" y="1310483"/>
            <a:ext cx="2024065" cy="2021374"/>
            <a:chOff x="0" y="0"/>
            <a:chExt cx="426694" cy="4261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6694" cy="426126"/>
            </a:xfrm>
            <a:custGeom>
              <a:avLst/>
              <a:gdLst/>
              <a:ahLst/>
              <a:cxnLst/>
              <a:rect l="l" t="t" r="r" b="b"/>
              <a:pathLst>
                <a:path w="426694" h="426126">
                  <a:moveTo>
                    <a:pt x="0" y="0"/>
                  </a:moveTo>
                  <a:lnTo>
                    <a:pt x="426694" y="0"/>
                  </a:lnTo>
                  <a:lnTo>
                    <a:pt x="426694" y="426126"/>
                  </a:lnTo>
                  <a:lnTo>
                    <a:pt x="0" y="426126"/>
                  </a:lnTo>
                  <a:close/>
                </a:path>
              </a:pathLst>
            </a:custGeom>
            <a:blipFill>
              <a:blip r:embed="rId5"/>
              <a:stretch>
                <a:fillRect l="-16850" r="-16850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5674" y="3485622"/>
            <a:ext cx="4262089" cy="2941543"/>
            <a:chOff x="0" y="0"/>
            <a:chExt cx="612462" cy="4226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2462" cy="422699"/>
            </a:xfrm>
            <a:custGeom>
              <a:avLst/>
              <a:gdLst/>
              <a:ahLst/>
              <a:cxnLst/>
              <a:rect l="l" t="t" r="r" b="b"/>
              <a:pathLst>
                <a:path w="612462" h="422699">
                  <a:moveTo>
                    <a:pt x="0" y="0"/>
                  </a:moveTo>
                  <a:lnTo>
                    <a:pt x="612462" y="0"/>
                  </a:lnTo>
                  <a:lnTo>
                    <a:pt x="612462" y="422699"/>
                  </a:lnTo>
                  <a:lnTo>
                    <a:pt x="0" y="422699"/>
                  </a:lnTo>
                  <a:close/>
                </a:path>
              </a:pathLst>
            </a:custGeom>
            <a:blipFill>
              <a:blip r:embed="rId6"/>
              <a:stretch>
                <a:fillRect t="-4371" b="-4371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961939" y="7166866"/>
            <a:ext cx="3009278" cy="25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2"/>
              </a:lnSpc>
            </a:pPr>
            <a:r>
              <a:rPr lang="en-US" sz="149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M&amp;E Services Sdn Bhd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24" y="248223"/>
            <a:ext cx="9670909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Plastic piping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DE6BD-7F58-DC32-9769-C67BA1899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15FF26D-28DB-DD02-C8E2-7C0704E71483}"/>
              </a:ext>
            </a:extLst>
          </p:cNvPr>
          <p:cNvSpPr/>
          <p:nvPr/>
        </p:nvSpPr>
        <p:spPr>
          <a:xfrm>
            <a:off x="0" y="0"/>
            <a:ext cx="10692000" cy="7560000"/>
          </a:xfrm>
          <a:custGeom>
            <a:avLst/>
            <a:gdLst/>
            <a:ahLst/>
            <a:cxnLst/>
            <a:rect l="l" t="t" r="r" b="b"/>
            <a:pathLst>
              <a:path w="10692000" h="7560000">
                <a:moveTo>
                  <a:pt x="0" y="0"/>
                </a:moveTo>
                <a:lnTo>
                  <a:pt x="10692000" y="0"/>
                </a:lnTo>
                <a:lnTo>
                  <a:pt x="10692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038" r="-78165" b="-29944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15F3ECA-EC92-51AF-39F9-81ACE12F11E3}"/>
              </a:ext>
            </a:extLst>
          </p:cNvPr>
          <p:cNvGrpSpPr/>
          <p:nvPr/>
        </p:nvGrpSpPr>
        <p:grpSpPr>
          <a:xfrm>
            <a:off x="-241330" y="7001786"/>
            <a:ext cx="10933330" cy="853499"/>
            <a:chOff x="0" y="0"/>
            <a:chExt cx="5032513" cy="39285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485ABBB-9978-9F0B-6FCC-1AA62F518991}"/>
                </a:ext>
              </a:extLst>
            </p:cNvPr>
            <p:cNvSpPr/>
            <p:nvPr/>
          </p:nvSpPr>
          <p:spPr>
            <a:xfrm>
              <a:off x="0" y="0"/>
              <a:ext cx="5032513" cy="392858"/>
            </a:xfrm>
            <a:custGeom>
              <a:avLst/>
              <a:gdLst/>
              <a:ahLst/>
              <a:cxnLst/>
              <a:rect l="l" t="t" r="r" b="b"/>
              <a:pathLst>
                <a:path w="5032513" h="392858">
                  <a:moveTo>
                    <a:pt x="0" y="0"/>
                  </a:moveTo>
                  <a:lnTo>
                    <a:pt x="5032513" y="0"/>
                  </a:lnTo>
                  <a:lnTo>
                    <a:pt x="5032513" y="392858"/>
                  </a:lnTo>
                  <a:lnTo>
                    <a:pt x="0" y="392858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D28EB80-AA25-9DC7-FC9A-FB914E7CDE3C}"/>
              </a:ext>
            </a:extLst>
          </p:cNvPr>
          <p:cNvGrpSpPr/>
          <p:nvPr/>
        </p:nvGrpSpPr>
        <p:grpSpPr>
          <a:xfrm>
            <a:off x="198513" y="214639"/>
            <a:ext cx="10225737" cy="6589361"/>
            <a:chOff x="0" y="0"/>
            <a:chExt cx="3664673" cy="23614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B046181-5EF6-4DEF-8C86-262491F2049B}"/>
                </a:ext>
              </a:extLst>
            </p:cNvPr>
            <p:cNvSpPr/>
            <p:nvPr/>
          </p:nvSpPr>
          <p:spPr>
            <a:xfrm>
              <a:off x="0" y="0"/>
              <a:ext cx="3664673" cy="2361478"/>
            </a:xfrm>
            <a:custGeom>
              <a:avLst/>
              <a:gdLst/>
              <a:ahLst/>
              <a:cxnLst/>
              <a:rect l="l" t="t" r="r" b="b"/>
              <a:pathLst>
                <a:path w="3664673" h="2361478">
                  <a:moveTo>
                    <a:pt x="11357" y="0"/>
                  </a:moveTo>
                  <a:lnTo>
                    <a:pt x="3653317" y="0"/>
                  </a:lnTo>
                  <a:cubicBezTo>
                    <a:pt x="3656329" y="0"/>
                    <a:pt x="3659217" y="1196"/>
                    <a:pt x="3661347" y="3326"/>
                  </a:cubicBezTo>
                  <a:cubicBezTo>
                    <a:pt x="3663477" y="5456"/>
                    <a:pt x="3664673" y="8345"/>
                    <a:pt x="3664673" y="11357"/>
                  </a:cubicBezTo>
                  <a:lnTo>
                    <a:pt x="3664673" y="2350122"/>
                  </a:lnTo>
                  <a:cubicBezTo>
                    <a:pt x="3664673" y="2353134"/>
                    <a:pt x="3663477" y="2356022"/>
                    <a:pt x="3661347" y="2358152"/>
                  </a:cubicBezTo>
                  <a:cubicBezTo>
                    <a:pt x="3659217" y="2360282"/>
                    <a:pt x="3656329" y="2361478"/>
                    <a:pt x="3653317" y="2361478"/>
                  </a:cubicBezTo>
                  <a:lnTo>
                    <a:pt x="11357" y="2361478"/>
                  </a:lnTo>
                  <a:cubicBezTo>
                    <a:pt x="8345" y="2361478"/>
                    <a:pt x="5456" y="2360282"/>
                    <a:pt x="3326" y="2358152"/>
                  </a:cubicBezTo>
                  <a:cubicBezTo>
                    <a:pt x="1196" y="2356022"/>
                    <a:pt x="0" y="2353134"/>
                    <a:pt x="0" y="2350122"/>
                  </a:cubicBezTo>
                  <a:lnTo>
                    <a:pt x="0" y="11357"/>
                  </a:lnTo>
                  <a:cubicBezTo>
                    <a:pt x="0" y="8345"/>
                    <a:pt x="1196" y="5456"/>
                    <a:pt x="3326" y="3326"/>
                  </a:cubicBezTo>
                  <a:cubicBezTo>
                    <a:pt x="5456" y="1196"/>
                    <a:pt x="8345" y="0"/>
                    <a:pt x="1135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ysDot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A2C4983-1448-D344-309B-30DE3C08C202}"/>
                </a:ext>
              </a:extLst>
            </p:cNvPr>
            <p:cNvSpPr txBox="1"/>
            <p:nvPr/>
          </p:nvSpPr>
          <p:spPr>
            <a:xfrm>
              <a:off x="0" y="-19050"/>
              <a:ext cx="3664673" cy="2380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6F1E7EDD-14F4-E330-2536-91EC7136DABA}"/>
              </a:ext>
            </a:extLst>
          </p:cNvPr>
          <p:cNvSpPr txBox="1"/>
          <p:nvPr/>
        </p:nvSpPr>
        <p:spPr>
          <a:xfrm>
            <a:off x="3961939" y="7166866"/>
            <a:ext cx="3009278" cy="25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2"/>
              </a:lnSpc>
            </a:pPr>
            <a:r>
              <a:rPr lang="en-US" sz="149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M&amp;E Services Sdn Bhd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9674C9-9588-D311-8AE1-DD38C0D3C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168" y="1310484"/>
            <a:ext cx="3877378" cy="51698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D43817-0AAB-3297-3CB7-D7286150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105" y="1310484"/>
            <a:ext cx="3217581" cy="24131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D171DE-947D-D0B8-F234-83CF2D0817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9678"/>
          <a:stretch>
            <a:fillRect/>
          </a:stretch>
        </p:blipFill>
        <p:spPr>
          <a:xfrm>
            <a:off x="461802" y="1310485"/>
            <a:ext cx="2003821" cy="2413186"/>
          </a:xfrm>
          <a:prstGeom prst="rect">
            <a:avLst/>
          </a:prstGeom>
        </p:spPr>
      </p:pic>
      <p:sp>
        <p:nvSpPr>
          <p:cNvPr id="21" name="TextBox 17">
            <a:extLst>
              <a:ext uri="{FF2B5EF4-FFF2-40B4-BE49-F238E27FC236}">
                <a16:creationId xmlns:a16="http://schemas.microsoft.com/office/drawing/2014/main" id="{CE2F094A-2BED-86A2-B19E-B6971752EB11}"/>
              </a:ext>
            </a:extLst>
          </p:cNvPr>
          <p:cNvSpPr txBox="1"/>
          <p:nvPr/>
        </p:nvSpPr>
        <p:spPr>
          <a:xfrm>
            <a:off x="631124" y="248223"/>
            <a:ext cx="9670909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Plastic piping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D7F06FE-B2EB-71FA-4DAA-6F1C2D4597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0556"/>
          <a:stretch>
            <a:fillRect/>
          </a:stretch>
        </p:blipFill>
        <p:spPr>
          <a:xfrm>
            <a:off x="447070" y="4192669"/>
            <a:ext cx="5484364" cy="214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63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692000" cy="7560000"/>
          </a:xfrm>
          <a:custGeom>
            <a:avLst/>
            <a:gdLst/>
            <a:ahLst/>
            <a:cxnLst/>
            <a:rect l="l" t="t" r="r" b="b"/>
            <a:pathLst>
              <a:path w="10692000" h="7560000">
                <a:moveTo>
                  <a:pt x="0" y="0"/>
                </a:moveTo>
                <a:lnTo>
                  <a:pt x="10692000" y="0"/>
                </a:lnTo>
                <a:lnTo>
                  <a:pt x="10692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038" r="-78165" b="-29944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-241330" y="7001786"/>
            <a:ext cx="10933330" cy="853499"/>
            <a:chOff x="0" y="0"/>
            <a:chExt cx="5032513" cy="3928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32513" cy="392858"/>
            </a:xfrm>
            <a:custGeom>
              <a:avLst/>
              <a:gdLst/>
              <a:ahLst/>
              <a:cxnLst/>
              <a:rect l="l" t="t" r="r" b="b"/>
              <a:pathLst>
                <a:path w="5032513" h="392858">
                  <a:moveTo>
                    <a:pt x="0" y="0"/>
                  </a:moveTo>
                  <a:lnTo>
                    <a:pt x="5032513" y="0"/>
                  </a:lnTo>
                  <a:lnTo>
                    <a:pt x="5032513" y="392858"/>
                  </a:lnTo>
                  <a:lnTo>
                    <a:pt x="0" y="392858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8513" y="214639"/>
            <a:ext cx="10225737" cy="6589361"/>
            <a:chOff x="0" y="0"/>
            <a:chExt cx="3664673" cy="2361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64673" cy="2361478"/>
            </a:xfrm>
            <a:custGeom>
              <a:avLst/>
              <a:gdLst/>
              <a:ahLst/>
              <a:cxnLst/>
              <a:rect l="l" t="t" r="r" b="b"/>
              <a:pathLst>
                <a:path w="3664673" h="2361478">
                  <a:moveTo>
                    <a:pt x="11357" y="0"/>
                  </a:moveTo>
                  <a:lnTo>
                    <a:pt x="3653317" y="0"/>
                  </a:lnTo>
                  <a:cubicBezTo>
                    <a:pt x="3656329" y="0"/>
                    <a:pt x="3659217" y="1196"/>
                    <a:pt x="3661347" y="3326"/>
                  </a:cubicBezTo>
                  <a:cubicBezTo>
                    <a:pt x="3663477" y="5456"/>
                    <a:pt x="3664673" y="8345"/>
                    <a:pt x="3664673" y="11357"/>
                  </a:cubicBezTo>
                  <a:lnTo>
                    <a:pt x="3664673" y="2350122"/>
                  </a:lnTo>
                  <a:cubicBezTo>
                    <a:pt x="3664673" y="2353134"/>
                    <a:pt x="3663477" y="2356022"/>
                    <a:pt x="3661347" y="2358152"/>
                  </a:cubicBezTo>
                  <a:cubicBezTo>
                    <a:pt x="3659217" y="2360282"/>
                    <a:pt x="3656329" y="2361478"/>
                    <a:pt x="3653317" y="2361478"/>
                  </a:cubicBezTo>
                  <a:lnTo>
                    <a:pt x="11357" y="2361478"/>
                  </a:lnTo>
                  <a:cubicBezTo>
                    <a:pt x="8345" y="2361478"/>
                    <a:pt x="5456" y="2360282"/>
                    <a:pt x="3326" y="2358152"/>
                  </a:cubicBezTo>
                  <a:cubicBezTo>
                    <a:pt x="1196" y="2356022"/>
                    <a:pt x="0" y="2353134"/>
                    <a:pt x="0" y="2350122"/>
                  </a:cubicBezTo>
                  <a:lnTo>
                    <a:pt x="0" y="11357"/>
                  </a:lnTo>
                  <a:cubicBezTo>
                    <a:pt x="0" y="8345"/>
                    <a:pt x="1196" y="5456"/>
                    <a:pt x="3326" y="3326"/>
                  </a:cubicBezTo>
                  <a:cubicBezTo>
                    <a:pt x="5456" y="1196"/>
                    <a:pt x="8345" y="0"/>
                    <a:pt x="1135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ysDot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3664673" cy="2380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94772" y="4276806"/>
            <a:ext cx="3036646" cy="2202234"/>
            <a:chOff x="0" y="0"/>
            <a:chExt cx="640156" cy="464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0156" cy="464253"/>
            </a:xfrm>
            <a:custGeom>
              <a:avLst/>
              <a:gdLst/>
              <a:ahLst/>
              <a:cxnLst/>
              <a:rect l="l" t="t" r="r" b="b"/>
              <a:pathLst>
                <a:path w="640156" h="464253">
                  <a:moveTo>
                    <a:pt x="0" y="0"/>
                  </a:moveTo>
                  <a:lnTo>
                    <a:pt x="640156" y="0"/>
                  </a:lnTo>
                  <a:lnTo>
                    <a:pt x="640156" y="464253"/>
                  </a:lnTo>
                  <a:lnTo>
                    <a:pt x="0" y="464253"/>
                  </a:lnTo>
                  <a:close/>
                </a:path>
              </a:pathLst>
            </a:custGeom>
            <a:blipFill>
              <a:blip r:embed="rId3"/>
              <a:stretch>
                <a:fillRect l="-3564" r="-3564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31124" y="1310484"/>
            <a:ext cx="2873875" cy="2575520"/>
            <a:chOff x="0" y="0"/>
            <a:chExt cx="436366" cy="38080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36366" cy="380805"/>
            </a:xfrm>
            <a:custGeom>
              <a:avLst/>
              <a:gdLst/>
              <a:ahLst/>
              <a:cxnLst/>
              <a:rect l="l" t="t" r="r" b="b"/>
              <a:pathLst>
                <a:path w="436366" h="380805">
                  <a:moveTo>
                    <a:pt x="0" y="0"/>
                  </a:moveTo>
                  <a:lnTo>
                    <a:pt x="436366" y="0"/>
                  </a:lnTo>
                  <a:lnTo>
                    <a:pt x="436366" y="380805"/>
                  </a:lnTo>
                  <a:lnTo>
                    <a:pt x="0" y="380805"/>
                  </a:lnTo>
                  <a:close/>
                </a:path>
              </a:pathLst>
            </a:custGeom>
            <a:blipFill>
              <a:blip r:embed="rId4"/>
              <a:stretch>
                <a:fillRect l="-16513" r="-16513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961939" y="7166866"/>
            <a:ext cx="3009278" cy="25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2"/>
              </a:lnSpc>
            </a:pPr>
            <a:r>
              <a:rPr lang="en-US" sz="149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M&amp;E Services Sdn Bhd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1125" y="283077"/>
            <a:ext cx="4182176" cy="852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Steel piping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7F2B6C-2326-0733-9370-DE83CC88F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499" y="501650"/>
            <a:ext cx="4410776" cy="24672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12E780-B35C-6F26-7408-5A51AC493C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121"/>
          <a:stretch>
            <a:fillRect/>
          </a:stretch>
        </p:blipFill>
        <p:spPr>
          <a:xfrm>
            <a:off x="7300915" y="3230285"/>
            <a:ext cx="2727164" cy="25930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B4F135-436A-9345-7638-B912B9939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7474" y="3233333"/>
            <a:ext cx="3457384" cy="2593038"/>
          </a:xfrm>
          <a:prstGeom prst="rect">
            <a:avLst/>
          </a:prstGeom>
        </p:spPr>
      </p:pic>
      <p:sp>
        <p:nvSpPr>
          <p:cNvPr id="25" name="TextBox 21">
            <a:extLst>
              <a:ext uri="{FF2B5EF4-FFF2-40B4-BE49-F238E27FC236}">
                <a16:creationId xmlns:a16="http://schemas.microsoft.com/office/drawing/2014/main" id="{F3DF7A5C-D93F-C839-E0B7-D60881E49A77}"/>
              </a:ext>
            </a:extLst>
          </p:cNvPr>
          <p:cNvSpPr txBox="1"/>
          <p:nvPr/>
        </p:nvSpPr>
        <p:spPr>
          <a:xfrm>
            <a:off x="4859413" y="5749257"/>
            <a:ext cx="5202862" cy="852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Sanitary piping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413</Words>
  <Application>Microsoft Office PowerPoint</Application>
  <PresentationFormat>Custom</PresentationFormat>
  <Paragraphs>113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Poppins Bold</vt:lpstr>
      <vt:lpstr>Poppins</vt:lpstr>
      <vt:lpstr>Calibri</vt:lpstr>
      <vt:lpstr>IBM Plex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  ME services-2023.pdf</dc:title>
  <cp:lastModifiedBy>JJ tang</cp:lastModifiedBy>
  <cp:revision>1</cp:revision>
  <dcterms:created xsi:type="dcterms:W3CDTF">2006-08-16T00:00:00Z</dcterms:created>
  <dcterms:modified xsi:type="dcterms:W3CDTF">2026-01-15T02:33:44Z</dcterms:modified>
  <dc:identifier>DAGj6mHM79s</dc:identifier>
</cp:coreProperties>
</file>